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58" r:id="rId4"/>
    <p:sldId id="268" r:id="rId5"/>
    <p:sldId id="302" r:id="rId6"/>
    <p:sldId id="305" r:id="rId7"/>
    <p:sldId id="303" r:id="rId8"/>
    <p:sldId id="306" r:id="rId9"/>
    <p:sldId id="307" r:id="rId10"/>
    <p:sldId id="257" r:id="rId11"/>
    <p:sldId id="312" r:id="rId12"/>
    <p:sldId id="259" r:id="rId13"/>
    <p:sldId id="273" r:id="rId14"/>
    <p:sldId id="260" r:id="rId15"/>
    <p:sldId id="278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313" r:id="rId26"/>
    <p:sldId id="297" r:id="rId27"/>
    <p:sldId id="298" r:id="rId28"/>
    <p:sldId id="299" r:id="rId29"/>
    <p:sldId id="300" r:id="rId30"/>
    <p:sldId id="301" r:id="rId31"/>
    <p:sldId id="287" r:id="rId32"/>
  </p:sldIdLst>
  <p:sldSz cx="9144000" cy="514191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8D4"/>
    <a:srgbClr val="F2F2F2"/>
    <a:srgbClr val="9DD53E"/>
    <a:srgbClr val="E54B81"/>
    <a:srgbClr val="594D7B"/>
    <a:srgbClr val="C09CC2"/>
    <a:srgbClr val="56ABDD"/>
    <a:srgbClr val="F6B53E"/>
    <a:srgbClr val="FF3E3E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7" autoAdjust="0"/>
    <p:restoredTop sz="94624"/>
  </p:normalViewPr>
  <p:slideViewPr>
    <p:cSldViewPr showGuides="1">
      <p:cViewPr varScale="1">
        <p:scale>
          <a:sx n="145" d="100"/>
          <a:sy n="145" d="100"/>
        </p:scale>
        <p:origin x="942" y="114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3EE7F-99C3-4A5A-84F3-93B00FA08876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CC2D-76F1-462D-95A1-A11D843859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1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968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WPF</a:t>
            </a:r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架構，使用</a:t>
            </a:r>
            <a:b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WPF</a:t>
            </a:r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比起</a:t>
            </a: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WinForm</a:t>
            </a:r>
            <a:b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更能設計出漂亮的</a:t>
            </a:r>
            <a:r>
              <a: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07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358763" y="1696377"/>
            <a:ext cx="406673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ctr"/>
            <a:r>
              <a:rPr lang="zh-TW" altLang="en-US" sz="3800" b="1">
                <a:solidFill>
                  <a:srgbClr val="3B3B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人工智慧面試系統</a:t>
            </a:r>
            <a:endParaRPr lang="zh-CN" altLang="en-US" sz="3800" b="1" dirty="0">
              <a:solidFill>
                <a:srgbClr val="3B3B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433283" y="2349561"/>
            <a:ext cx="3804995" cy="246221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TW" sz="1600">
                <a:solidFill>
                  <a:schemeClr val="bg1">
                    <a:lumMod val="95000"/>
                  </a:schemeClr>
                </a:solidFill>
              </a:rPr>
              <a:t>Artificial</a:t>
            </a:r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  Intelligence Interview System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98" name="Rectangle 150"/>
          <p:cNvSpPr>
            <a:spLocks noChangeArrowheads="1"/>
          </p:cNvSpPr>
          <p:nvPr/>
        </p:nvSpPr>
        <p:spPr bwMode="auto">
          <a:xfrm>
            <a:off x="4427610" y="2663397"/>
            <a:ext cx="334836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組員：洪湘嬅 鄭鴻翊 王亭文 </a:t>
            </a:r>
            <a:endParaRPr lang="en-US" altLang="zh-CN" sz="12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6591613" y="2950120"/>
            <a:ext cx="289489" cy="234285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6882664" y="2915078"/>
            <a:ext cx="144142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14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zh-CN" altLang="en-US" sz="14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4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王亭文</a:t>
            </a:r>
            <a:endParaRPr lang="en-US" altLang="zh-CN" sz="1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150">
            <a:extLst>
              <a:ext uri="{FF2B5EF4-FFF2-40B4-BE49-F238E27FC236}">
                <a16:creationId xmlns:a16="http://schemas.microsoft.com/office/drawing/2014/main" id="{992675D3-B564-46ED-8DE5-3FDD4D6C5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17" y="2663097"/>
            <a:ext cx="334836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專題老師：朱彥銘 教授</a:t>
            </a:r>
            <a:endParaRPr lang="en-US" altLang="zh-TW" sz="1200" b="1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Rectangle 150">
            <a:extLst>
              <a:ext uri="{FF2B5EF4-FFF2-40B4-BE49-F238E27FC236}">
                <a16:creationId xmlns:a16="http://schemas.microsoft.com/office/drawing/2014/main" id="{41C19DF6-142F-4094-BA77-5C014F021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7941" y="1566223"/>
            <a:ext cx="122412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TW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2018-12-27</a:t>
            </a:r>
            <a:endParaRPr lang="en-US" altLang="zh-CN" sz="12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3B09523B-4F96-48CB-9380-2281A57CFC93}"/>
              </a:ext>
            </a:extLst>
          </p:cNvPr>
          <p:cNvCxnSpPr/>
          <p:nvPr/>
        </p:nvCxnSpPr>
        <p:spPr>
          <a:xfrm>
            <a:off x="4499992" y="1658556"/>
            <a:ext cx="122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921EB9FA-8C6B-4EE6-80D7-021CFA8E722E}"/>
              </a:ext>
            </a:extLst>
          </p:cNvPr>
          <p:cNvCxnSpPr/>
          <p:nvPr/>
        </p:nvCxnSpPr>
        <p:spPr>
          <a:xfrm>
            <a:off x="6991306" y="1658556"/>
            <a:ext cx="122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Text Box 246">
            <a:extLst>
              <a:ext uri="{FF2B5EF4-FFF2-40B4-BE49-F238E27FC236}">
                <a16:creationId xmlns:a16="http://schemas.microsoft.com/office/drawing/2014/main" id="{0814487F-4BA9-4EE9-BFBB-ECB8F85A5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95" y="2945440"/>
            <a:ext cx="20313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簡報製作</a:t>
            </a:r>
            <a:r>
              <a:rPr lang="zh-CN" altLang="en-US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鄭鴻翊、洪湘嬅</a:t>
            </a:r>
            <a:endParaRPr lang="en-US" altLang="zh-CN" sz="12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7884" y="1935048"/>
            <a:ext cx="31302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800" b="1" dirty="0">
                <a:solidFill>
                  <a:srgbClr val="C09CC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類別圖</a:t>
            </a:r>
            <a:endParaRPr lang="zh-CN" altLang="en-US" sz="2800" b="1" dirty="0">
              <a:solidFill>
                <a:srgbClr val="C09CC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54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2DFECE5-4566-4D3F-B104-D4826104B897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419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字方塊 58">
            <a:extLst>
              <a:ext uri="{FF2B5EF4-FFF2-40B4-BE49-F238E27FC236}">
                <a16:creationId xmlns:a16="http://schemas.microsoft.com/office/drawing/2014/main" id="{F2F9F50E-20DD-460F-8642-105C1A2E0632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00EEE6-AB42-4F51-86B5-B7FFD6564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" y="0"/>
            <a:ext cx="9121117" cy="514191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62DF058-0914-4AAD-9CEA-12ABFBC67BCD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535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11960" y="1922884"/>
            <a:ext cx="31302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800" b="1">
                <a:solidFill>
                  <a:srgbClr val="E54B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測試計劃</a:t>
            </a:r>
            <a:endParaRPr lang="zh-CN" altLang="en-US" sz="2800" b="1" dirty="0">
              <a:solidFill>
                <a:srgbClr val="E54B8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5400" dirty="0">
              <a:ln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D6CE2DD-D16E-492E-A6AF-AD6963CABAC7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217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E54B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測試計劃</a:t>
            </a:r>
            <a:endParaRPr lang="en-US" altLang="zh-CN" sz="2000" b="1" dirty="0">
              <a:solidFill>
                <a:srgbClr val="E54B8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EDB5D7-CCF0-45C8-9036-236560F1E2D8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9CB40F-9941-4929-A4C7-66ABBF7E2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475609"/>
              </p:ext>
            </p:extLst>
          </p:nvPr>
        </p:nvGraphicFramePr>
        <p:xfrm>
          <a:off x="517596" y="1113473"/>
          <a:ext cx="7734820" cy="266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3886">
                  <a:extLst>
                    <a:ext uri="{9D8B030D-6E8A-4147-A177-3AD203B41FA5}">
                      <a16:colId xmlns:a16="http://schemas.microsoft.com/office/drawing/2014/main" val="1641641760"/>
                    </a:ext>
                  </a:extLst>
                </a:gridCol>
                <a:gridCol w="1701927">
                  <a:extLst>
                    <a:ext uri="{9D8B030D-6E8A-4147-A177-3AD203B41FA5}">
                      <a16:colId xmlns:a16="http://schemas.microsoft.com/office/drawing/2014/main" val="3194331271"/>
                    </a:ext>
                  </a:extLst>
                </a:gridCol>
                <a:gridCol w="3369007">
                  <a:extLst>
                    <a:ext uri="{9D8B030D-6E8A-4147-A177-3AD203B41FA5}">
                      <a16:colId xmlns:a16="http://schemas.microsoft.com/office/drawing/2014/main" val="2978688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單元名稱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測試名稱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測試介紹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230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1.API</a:t>
                      </a:r>
                      <a:r>
                        <a:rPr lang="zh-TW" altLang="en-US"/>
                        <a:t>連接單元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確認連接狀態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確認</a:t>
                      </a:r>
                      <a:r>
                        <a:rPr lang="en-US" altLang="zh-TW"/>
                        <a:t>UI</a:t>
                      </a:r>
                      <a:r>
                        <a:rPr lang="zh-TW" altLang="en-US"/>
                        <a:t> 是否能正常與</a:t>
                      </a:r>
                      <a:r>
                        <a:rPr lang="en-US" altLang="zh-TW"/>
                        <a:t>API</a:t>
                      </a:r>
                      <a:r>
                        <a:rPr lang="zh-TW" altLang="en-US"/>
                        <a:t>進行連接</a:t>
                      </a:r>
                      <a:r>
                        <a:rPr lang="en-US" altLang="zh-TW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6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2.</a:t>
                      </a:r>
                      <a:r>
                        <a:rPr lang="zh-TW" altLang="en-US"/>
                        <a:t>人工智慧分析單元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確認分析結果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確認人工智慧分析結果是否正常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2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3.</a:t>
                      </a:r>
                      <a:r>
                        <a:rPr lang="zh-TW" altLang="en-US"/>
                        <a:t>面試流程單元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確保面試流程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/>
                        <a:t>檢測面試流程是否正常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8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4.</a:t>
                      </a:r>
                      <a:r>
                        <a:rPr lang="zh-TW" altLang="en-US"/>
                        <a:t>影片儲存</a:t>
                      </a:r>
                      <a:r>
                        <a:rPr lang="en-US" altLang="zh-TW"/>
                        <a:t>/</a:t>
                      </a:r>
                      <a:r>
                        <a:rPr lang="zh-TW" altLang="en-US"/>
                        <a:t>上傳單元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儲存上傳測試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測試影片是否有正常儲存及完成上傳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67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11960" y="1922884"/>
            <a:ext cx="31302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8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zh-CN" altLang="en-US" sz="28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5400" dirty="0">
              <a:ln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FC4C28-DE6B-4B48-9859-2B3B0560C370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19">
            <a:extLst>
              <a:ext uri="{FF2B5EF4-FFF2-40B4-BE49-F238E27FC236}">
                <a16:creationId xmlns:a16="http://schemas.microsoft.com/office/drawing/2014/main" id="{319E0F42-8AA0-4D71-8C63-3F903AD42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565275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D379910B-B44A-45AB-AA24-967D7E4C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1565275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97722146-535E-4A5D-8D18-E315D7239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219450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A5C45B4B-DE86-458C-95CF-4B8FC9564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3219450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31">
            <a:extLst>
              <a:ext uri="{FF2B5EF4-FFF2-40B4-BE49-F238E27FC236}">
                <a16:creationId xmlns:a16="http://schemas.microsoft.com/office/drawing/2014/main" id="{72A3A072-8B53-4A4E-8C96-7CE6577E1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63" y="2947988"/>
            <a:ext cx="7967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32">
            <a:extLst>
              <a:ext uri="{FF2B5EF4-FFF2-40B4-BE49-F238E27FC236}">
                <a16:creationId xmlns:a16="http://schemas.microsoft.com/office/drawing/2014/main" id="{001C8F63-86B0-4FA0-9217-B57F0B7580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7238" y="1565275"/>
            <a:ext cx="0" cy="2752725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65112564-F77A-4ACA-9640-BF9DCF854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1673225"/>
            <a:ext cx="1943100" cy="4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TW" altLang="en-US" sz="1500" b="1">
                <a:solidFill>
                  <a:srgbClr val="C09CC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面試端應用程式</a:t>
            </a:r>
            <a:endParaRPr lang="zh-CN" altLang="en-US" sz="1500" b="1">
              <a:solidFill>
                <a:srgbClr val="C09CC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56" name="Line 47">
            <a:extLst>
              <a:ext uri="{FF2B5EF4-FFF2-40B4-BE49-F238E27FC236}">
                <a16:creationId xmlns:a16="http://schemas.microsoft.com/office/drawing/2014/main" id="{72493130-7F31-43DB-A83C-097D39D84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4563" y="1909763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741BB435-581A-4338-B5D1-DE8B10290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8" y="1673225"/>
            <a:ext cx="1943100" cy="25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TW" sz="15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15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5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endParaRPr lang="zh-CN" altLang="en-US" sz="150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Line 49">
            <a:extLst>
              <a:ext uri="{FF2B5EF4-FFF2-40B4-BE49-F238E27FC236}">
                <a16:creationId xmlns:a16="http://schemas.microsoft.com/office/drawing/2014/main" id="{FE627DA2-9FA5-4AA8-9B00-D66A775228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1288" y="1909763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Rectangle 50">
            <a:extLst>
              <a:ext uri="{FF2B5EF4-FFF2-40B4-BE49-F238E27FC236}">
                <a16:creationId xmlns:a16="http://schemas.microsoft.com/office/drawing/2014/main" id="{91A12677-F067-42D7-BD32-CD56EDE73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3328988"/>
            <a:ext cx="1943100" cy="4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1500" b="1">
                <a:solidFill>
                  <a:srgbClr val="E54B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1500" b="1">
                <a:solidFill>
                  <a:srgbClr val="E54B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單元</a:t>
            </a:r>
            <a:endParaRPr lang="zh-CN" altLang="en-US" sz="1500" dirty="0">
              <a:solidFill>
                <a:srgbClr val="E54B8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B59BC5"/>
              </a:solidFill>
            </a:endParaRPr>
          </a:p>
        </p:txBody>
      </p:sp>
      <p:sp>
        <p:nvSpPr>
          <p:cNvPr id="60" name="Line 51">
            <a:extLst>
              <a:ext uri="{FF2B5EF4-FFF2-40B4-BE49-F238E27FC236}">
                <a16:creationId xmlns:a16="http://schemas.microsoft.com/office/drawing/2014/main" id="{793715CF-7364-4718-8B86-C87E98C5B7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4563" y="3565525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Rectangle 52">
            <a:extLst>
              <a:ext uri="{FF2B5EF4-FFF2-40B4-BE49-F238E27FC236}">
                <a16:creationId xmlns:a16="http://schemas.microsoft.com/office/drawing/2014/main" id="{26E5560E-0155-47ED-9287-8489E7608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8" y="3328988"/>
            <a:ext cx="1943100" cy="4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TW" altLang="en-US" sz="15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徵才挑選網頁</a:t>
            </a:r>
            <a:endParaRPr lang="zh-CN" altLang="en-US" sz="15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62" name="Line 53">
            <a:extLst>
              <a:ext uri="{FF2B5EF4-FFF2-40B4-BE49-F238E27FC236}">
                <a16:creationId xmlns:a16="http://schemas.microsoft.com/office/drawing/2014/main" id="{C72BB6CB-A16F-42BC-B170-DF16BB70A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1288" y="3565525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00556277-23D1-4DDA-983C-27DF89EF0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3028" y="3269631"/>
            <a:ext cx="1494980" cy="9147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365573-174B-43B0-AB2F-E278F89A93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" y="3579813"/>
            <a:ext cx="1581309" cy="4841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53A6F2-C599-4AE9-8D14-62D35FE55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856014"/>
            <a:ext cx="1585861" cy="6203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E69E97-A412-451E-BD43-B4298A5A66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6" y="1298507"/>
            <a:ext cx="1611467" cy="161146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C4A0F68-762A-4519-A3F5-E073E5D81379}"/>
              </a:ext>
            </a:extLst>
          </p:cNvPr>
          <p:cNvSpPr txBox="1"/>
          <p:nvPr/>
        </p:nvSpPr>
        <p:spPr>
          <a:xfrm>
            <a:off x="2155984" y="1948854"/>
            <a:ext cx="1393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C#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WPF</a:t>
            </a:r>
            <a:endPara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F1C37B6-F651-4BB5-B6C3-339A0E1CBE79}"/>
              </a:ext>
            </a:extLst>
          </p:cNvPr>
          <p:cNvSpPr txBox="1"/>
          <p:nvPr/>
        </p:nvSpPr>
        <p:spPr>
          <a:xfrm>
            <a:off x="2155983" y="2192313"/>
            <a:ext cx="143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錄影：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FFMEPG</a:t>
            </a:r>
            <a:endPara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20ADBAFC-3EC9-4587-B485-B65D4E1914FB}"/>
              </a:ext>
            </a:extLst>
          </p:cNvPr>
          <p:cNvSpPr txBox="1"/>
          <p:nvPr/>
        </p:nvSpPr>
        <p:spPr>
          <a:xfrm>
            <a:off x="2135626" y="3614836"/>
            <a:ext cx="23679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人臉與情緒辨識：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</a:p>
          <a:p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心跳辨識：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PPG</a:t>
            </a:r>
          </a:p>
          <a:p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：詞向量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+RNN/LSTM</a:t>
            </a:r>
            <a:endPara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D208331-95D8-4AD6-863D-1602AEC22075}"/>
              </a:ext>
            </a:extLst>
          </p:cNvPr>
          <p:cNvSpPr txBox="1"/>
          <p:nvPr/>
        </p:nvSpPr>
        <p:spPr>
          <a:xfrm>
            <a:off x="6420124" y="361425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前端框架：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React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54D75E8-4D51-4D6A-898B-CDC7C5DBD389}"/>
              </a:ext>
            </a:extLst>
          </p:cNvPr>
          <p:cNvSpPr txBox="1"/>
          <p:nvPr/>
        </p:nvSpPr>
        <p:spPr>
          <a:xfrm>
            <a:off x="6420124" y="1946608"/>
            <a:ext cx="1797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影片處理：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FFMEPG</a:t>
            </a:r>
            <a:endParaRPr lang="zh-TW" altLang="en-US" sz="14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A3C17C1-1E08-4926-AEBE-EE947991AF39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354282BF-3D22-4760-8D6D-0A2E25F4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33" y="663822"/>
            <a:ext cx="7121863" cy="4446197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1BCBB1E0-16A7-4E43-A97B-D3073DEB03A0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3506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96C964F-677B-4FFB-928A-D538C532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53" y="686702"/>
            <a:ext cx="7507315" cy="4367341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9416968C-18DB-4D41-B5B2-CBF4333D2F94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9241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89DD838-22AC-4DA8-8BF9-C4AB7C0F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29" y="699062"/>
            <a:ext cx="7659953" cy="439448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5793D24F-0151-4392-8BDF-5941E60FD3C2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1301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B067FF8D-031F-4351-AB58-2A273B1E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25" y="686702"/>
            <a:ext cx="7763461" cy="4422663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72EF91-B1F3-49A8-9F5D-9A15F5CE8AAC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832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73"/>
          <p:cNvSpPr/>
          <p:nvPr/>
        </p:nvSpPr>
        <p:spPr bwMode="auto">
          <a:xfrm rot="10800000">
            <a:off x="2460052" y="2872750"/>
            <a:ext cx="288534" cy="418285"/>
          </a:xfrm>
          <a:custGeom>
            <a:avLst/>
            <a:gdLst>
              <a:gd name="T0" fmla="*/ 301 w 328"/>
              <a:gd name="T1" fmla="*/ 222 h 475"/>
              <a:gd name="T2" fmla="*/ 240 w 328"/>
              <a:gd name="T3" fmla="*/ 166 h 475"/>
              <a:gd name="T4" fmla="*/ 239 w 328"/>
              <a:gd name="T5" fmla="*/ 37 h 475"/>
              <a:gd name="T6" fmla="*/ 237 w 328"/>
              <a:gd name="T7" fmla="*/ 30 h 475"/>
              <a:gd name="T8" fmla="*/ 165 w 328"/>
              <a:gd name="T9" fmla="*/ 0 h 475"/>
              <a:gd name="T10" fmla="*/ 88 w 328"/>
              <a:gd name="T11" fmla="*/ 30 h 475"/>
              <a:gd name="T12" fmla="*/ 85 w 328"/>
              <a:gd name="T13" fmla="*/ 37 h 475"/>
              <a:gd name="T14" fmla="*/ 85 w 328"/>
              <a:gd name="T15" fmla="*/ 168 h 475"/>
              <a:gd name="T16" fmla="*/ 26 w 328"/>
              <a:gd name="T17" fmla="*/ 223 h 475"/>
              <a:gd name="T18" fmla="*/ 0 w 328"/>
              <a:gd name="T19" fmla="*/ 311 h 475"/>
              <a:gd name="T20" fmla="*/ 164 w 328"/>
              <a:gd name="T21" fmla="*/ 475 h 475"/>
              <a:gd name="T22" fmla="*/ 328 w 328"/>
              <a:gd name="T23" fmla="*/ 311 h 475"/>
              <a:gd name="T24" fmla="*/ 301 w 328"/>
              <a:gd name="T25" fmla="*/ 222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8" h="475">
                <a:moveTo>
                  <a:pt x="301" y="222"/>
                </a:moveTo>
                <a:cubicBezTo>
                  <a:pt x="286" y="198"/>
                  <a:pt x="265" y="179"/>
                  <a:pt x="240" y="166"/>
                </a:cubicBezTo>
                <a:cubicBezTo>
                  <a:pt x="239" y="165"/>
                  <a:pt x="239" y="37"/>
                  <a:pt x="239" y="37"/>
                </a:cubicBezTo>
                <a:cubicBezTo>
                  <a:pt x="239" y="35"/>
                  <a:pt x="238" y="32"/>
                  <a:pt x="237" y="30"/>
                </a:cubicBezTo>
                <a:cubicBezTo>
                  <a:pt x="236" y="29"/>
                  <a:pt x="210" y="0"/>
                  <a:pt x="165" y="0"/>
                </a:cubicBezTo>
                <a:cubicBezTo>
                  <a:pt x="121" y="0"/>
                  <a:pt x="90" y="28"/>
                  <a:pt x="88" y="30"/>
                </a:cubicBezTo>
                <a:cubicBezTo>
                  <a:pt x="86" y="32"/>
                  <a:pt x="85" y="34"/>
                  <a:pt x="85" y="37"/>
                </a:cubicBezTo>
                <a:cubicBezTo>
                  <a:pt x="85" y="37"/>
                  <a:pt x="85" y="166"/>
                  <a:pt x="85" y="168"/>
                </a:cubicBezTo>
                <a:cubicBezTo>
                  <a:pt x="61" y="181"/>
                  <a:pt x="40" y="200"/>
                  <a:pt x="26" y="223"/>
                </a:cubicBezTo>
                <a:cubicBezTo>
                  <a:pt x="9" y="250"/>
                  <a:pt x="0" y="280"/>
                  <a:pt x="0" y="311"/>
                </a:cubicBezTo>
                <a:cubicBezTo>
                  <a:pt x="0" y="402"/>
                  <a:pt x="73" y="475"/>
                  <a:pt x="164" y="475"/>
                </a:cubicBezTo>
                <a:cubicBezTo>
                  <a:pt x="254" y="475"/>
                  <a:pt x="328" y="402"/>
                  <a:pt x="328" y="311"/>
                </a:cubicBezTo>
                <a:cubicBezTo>
                  <a:pt x="328" y="279"/>
                  <a:pt x="318" y="249"/>
                  <a:pt x="301" y="222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 rot="10800000">
            <a:off x="984003" y="1288573"/>
            <a:ext cx="1860029" cy="1993581"/>
            <a:chOff x="-4061568" y="1901034"/>
            <a:chExt cx="6713365" cy="7195419"/>
          </a:xfrm>
        </p:grpSpPr>
        <p:sp>
          <p:nvSpPr>
            <p:cNvPr id="28" name="Freeform 273"/>
            <p:cNvSpPr/>
            <p:nvPr/>
          </p:nvSpPr>
          <p:spPr bwMode="auto">
            <a:xfrm>
              <a:off x="1610397" y="7586736"/>
              <a:ext cx="1041400" cy="1509717"/>
            </a:xfrm>
            <a:custGeom>
              <a:avLst/>
              <a:gdLst>
                <a:gd name="T0" fmla="*/ 301 w 328"/>
                <a:gd name="T1" fmla="*/ 222 h 475"/>
                <a:gd name="T2" fmla="*/ 240 w 328"/>
                <a:gd name="T3" fmla="*/ 166 h 475"/>
                <a:gd name="T4" fmla="*/ 239 w 328"/>
                <a:gd name="T5" fmla="*/ 37 h 475"/>
                <a:gd name="T6" fmla="*/ 237 w 328"/>
                <a:gd name="T7" fmla="*/ 30 h 475"/>
                <a:gd name="T8" fmla="*/ 165 w 328"/>
                <a:gd name="T9" fmla="*/ 0 h 475"/>
                <a:gd name="T10" fmla="*/ 88 w 328"/>
                <a:gd name="T11" fmla="*/ 30 h 475"/>
                <a:gd name="T12" fmla="*/ 85 w 328"/>
                <a:gd name="T13" fmla="*/ 37 h 475"/>
                <a:gd name="T14" fmla="*/ 85 w 328"/>
                <a:gd name="T15" fmla="*/ 168 h 475"/>
                <a:gd name="T16" fmla="*/ 26 w 328"/>
                <a:gd name="T17" fmla="*/ 223 h 475"/>
                <a:gd name="T18" fmla="*/ 0 w 328"/>
                <a:gd name="T19" fmla="*/ 311 h 475"/>
                <a:gd name="T20" fmla="*/ 164 w 328"/>
                <a:gd name="T21" fmla="*/ 475 h 475"/>
                <a:gd name="T22" fmla="*/ 328 w 328"/>
                <a:gd name="T23" fmla="*/ 311 h 475"/>
                <a:gd name="T24" fmla="*/ 301 w 328"/>
                <a:gd name="T25" fmla="*/ 222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475">
                  <a:moveTo>
                    <a:pt x="301" y="222"/>
                  </a:moveTo>
                  <a:cubicBezTo>
                    <a:pt x="286" y="198"/>
                    <a:pt x="265" y="179"/>
                    <a:pt x="240" y="166"/>
                  </a:cubicBezTo>
                  <a:cubicBezTo>
                    <a:pt x="239" y="165"/>
                    <a:pt x="239" y="37"/>
                    <a:pt x="239" y="37"/>
                  </a:cubicBezTo>
                  <a:cubicBezTo>
                    <a:pt x="239" y="35"/>
                    <a:pt x="238" y="32"/>
                    <a:pt x="237" y="30"/>
                  </a:cubicBezTo>
                  <a:cubicBezTo>
                    <a:pt x="236" y="29"/>
                    <a:pt x="210" y="0"/>
                    <a:pt x="165" y="0"/>
                  </a:cubicBezTo>
                  <a:cubicBezTo>
                    <a:pt x="121" y="0"/>
                    <a:pt x="90" y="28"/>
                    <a:pt x="88" y="30"/>
                  </a:cubicBezTo>
                  <a:cubicBezTo>
                    <a:pt x="86" y="32"/>
                    <a:pt x="85" y="34"/>
                    <a:pt x="85" y="37"/>
                  </a:cubicBezTo>
                  <a:cubicBezTo>
                    <a:pt x="85" y="37"/>
                    <a:pt x="85" y="166"/>
                    <a:pt x="85" y="168"/>
                  </a:cubicBezTo>
                  <a:cubicBezTo>
                    <a:pt x="61" y="181"/>
                    <a:pt x="40" y="200"/>
                    <a:pt x="26" y="223"/>
                  </a:cubicBezTo>
                  <a:cubicBezTo>
                    <a:pt x="9" y="250"/>
                    <a:pt x="0" y="280"/>
                    <a:pt x="0" y="311"/>
                  </a:cubicBezTo>
                  <a:cubicBezTo>
                    <a:pt x="0" y="402"/>
                    <a:pt x="73" y="475"/>
                    <a:pt x="164" y="475"/>
                  </a:cubicBezTo>
                  <a:cubicBezTo>
                    <a:pt x="254" y="475"/>
                    <a:pt x="328" y="402"/>
                    <a:pt x="328" y="311"/>
                  </a:cubicBezTo>
                  <a:cubicBezTo>
                    <a:pt x="328" y="279"/>
                    <a:pt x="318" y="249"/>
                    <a:pt x="301" y="222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0" name="Freeform 275"/>
            <p:cNvSpPr/>
            <p:nvPr/>
          </p:nvSpPr>
          <p:spPr bwMode="auto">
            <a:xfrm>
              <a:off x="-2540742" y="2934495"/>
              <a:ext cx="298450" cy="79375"/>
            </a:xfrm>
            <a:custGeom>
              <a:avLst/>
              <a:gdLst>
                <a:gd name="T0" fmla="*/ 0 w 94"/>
                <a:gd name="T1" fmla="*/ 12 h 25"/>
                <a:gd name="T2" fmla="*/ 13 w 94"/>
                <a:gd name="T3" fmla="*/ 25 h 25"/>
                <a:gd name="T4" fmla="*/ 81 w 94"/>
                <a:gd name="T5" fmla="*/ 25 h 25"/>
                <a:gd name="T6" fmla="*/ 94 w 94"/>
                <a:gd name="T7" fmla="*/ 12 h 25"/>
                <a:gd name="T8" fmla="*/ 81 w 94"/>
                <a:gd name="T9" fmla="*/ 0 h 25"/>
                <a:gd name="T10" fmla="*/ 13 w 94"/>
                <a:gd name="T11" fmla="*/ 0 h 25"/>
                <a:gd name="T12" fmla="*/ 0 w 94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5">
                  <a:moveTo>
                    <a:pt x="0" y="12"/>
                  </a:moveTo>
                  <a:cubicBezTo>
                    <a:pt x="0" y="19"/>
                    <a:pt x="6" y="25"/>
                    <a:pt x="13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8" y="25"/>
                    <a:pt x="94" y="19"/>
                    <a:pt x="94" y="12"/>
                  </a:cubicBezTo>
                  <a:cubicBezTo>
                    <a:pt x="94" y="6"/>
                    <a:pt x="88" y="0"/>
                    <a:pt x="8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2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76"/>
            <p:cNvSpPr/>
            <p:nvPr/>
          </p:nvSpPr>
          <p:spPr bwMode="auto">
            <a:xfrm>
              <a:off x="-3236068" y="3488532"/>
              <a:ext cx="79375" cy="292100"/>
            </a:xfrm>
            <a:custGeom>
              <a:avLst/>
              <a:gdLst>
                <a:gd name="T0" fmla="*/ 13 w 25"/>
                <a:gd name="T1" fmla="*/ 0 h 92"/>
                <a:gd name="T2" fmla="*/ 0 w 25"/>
                <a:gd name="T3" fmla="*/ 13 h 92"/>
                <a:gd name="T4" fmla="*/ 0 w 25"/>
                <a:gd name="T5" fmla="*/ 79 h 92"/>
                <a:gd name="T6" fmla="*/ 13 w 25"/>
                <a:gd name="T7" fmla="*/ 92 h 92"/>
                <a:gd name="T8" fmla="*/ 25 w 25"/>
                <a:gd name="T9" fmla="*/ 79 h 92"/>
                <a:gd name="T10" fmla="*/ 25 w 25"/>
                <a:gd name="T11" fmla="*/ 13 h 92"/>
                <a:gd name="T12" fmla="*/ 13 w 25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92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6"/>
                    <a:pt x="6" y="92"/>
                    <a:pt x="13" y="92"/>
                  </a:cubicBezTo>
                  <a:cubicBezTo>
                    <a:pt x="20" y="92"/>
                    <a:pt x="25" y="86"/>
                    <a:pt x="25" y="79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77"/>
            <p:cNvSpPr/>
            <p:nvPr/>
          </p:nvSpPr>
          <p:spPr bwMode="auto">
            <a:xfrm>
              <a:off x="-4061568" y="2899570"/>
              <a:ext cx="298450" cy="76200"/>
            </a:xfrm>
            <a:custGeom>
              <a:avLst/>
              <a:gdLst>
                <a:gd name="T0" fmla="*/ 13 w 94"/>
                <a:gd name="T1" fmla="*/ 24 h 24"/>
                <a:gd name="T2" fmla="*/ 81 w 94"/>
                <a:gd name="T3" fmla="*/ 24 h 24"/>
                <a:gd name="T4" fmla="*/ 94 w 94"/>
                <a:gd name="T5" fmla="*/ 12 h 24"/>
                <a:gd name="T6" fmla="*/ 81 w 94"/>
                <a:gd name="T7" fmla="*/ 0 h 24"/>
                <a:gd name="T8" fmla="*/ 13 w 94"/>
                <a:gd name="T9" fmla="*/ 0 h 24"/>
                <a:gd name="T10" fmla="*/ 0 w 94"/>
                <a:gd name="T11" fmla="*/ 12 h 24"/>
                <a:gd name="T12" fmla="*/ 13 w 94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4">
                  <a:moveTo>
                    <a:pt x="13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8" y="24"/>
                    <a:pt x="94" y="19"/>
                    <a:pt x="94" y="12"/>
                  </a:cubicBezTo>
                  <a:cubicBezTo>
                    <a:pt x="94" y="5"/>
                    <a:pt x="88" y="0"/>
                    <a:pt x="8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3" y="24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78"/>
            <p:cNvSpPr/>
            <p:nvPr/>
          </p:nvSpPr>
          <p:spPr bwMode="auto">
            <a:xfrm>
              <a:off x="-3890118" y="2304257"/>
              <a:ext cx="266700" cy="212725"/>
            </a:xfrm>
            <a:custGeom>
              <a:avLst/>
              <a:gdLst>
                <a:gd name="T0" fmla="*/ 7 w 84"/>
                <a:gd name="T1" fmla="*/ 22 h 67"/>
                <a:gd name="T2" fmla="*/ 62 w 84"/>
                <a:gd name="T3" fmla="*/ 63 h 67"/>
                <a:gd name="T4" fmla="*/ 79 w 84"/>
                <a:gd name="T5" fmla="*/ 60 h 67"/>
                <a:gd name="T6" fmla="*/ 77 w 84"/>
                <a:gd name="T7" fmla="*/ 43 h 67"/>
                <a:gd name="T8" fmla="*/ 22 w 84"/>
                <a:gd name="T9" fmla="*/ 3 h 67"/>
                <a:gd name="T10" fmla="*/ 15 w 84"/>
                <a:gd name="T11" fmla="*/ 0 h 67"/>
                <a:gd name="T12" fmla="*/ 4 w 84"/>
                <a:gd name="T13" fmla="*/ 5 h 67"/>
                <a:gd name="T14" fmla="*/ 7 w 84"/>
                <a:gd name="T15" fmla="*/ 2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67">
                  <a:moveTo>
                    <a:pt x="7" y="22"/>
                  </a:moveTo>
                  <a:cubicBezTo>
                    <a:pt x="62" y="63"/>
                    <a:pt x="62" y="63"/>
                    <a:pt x="62" y="63"/>
                  </a:cubicBezTo>
                  <a:cubicBezTo>
                    <a:pt x="67" y="67"/>
                    <a:pt x="75" y="66"/>
                    <a:pt x="79" y="60"/>
                  </a:cubicBezTo>
                  <a:cubicBezTo>
                    <a:pt x="84" y="55"/>
                    <a:pt x="82" y="47"/>
                    <a:pt x="77" y="4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1"/>
                    <a:pt x="17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0" y="11"/>
                    <a:pt x="1" y="18"/>
                    <a:pt x="7" y="22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9"/>
            <p:cNvSpPr/>
            <p:nvPr/>
          </p:nvSpPr>
          <p:spPr bwMode="auto">
            <a:xfrm>
              <a:off x="-2674092" y="2304257"/>
              <a:ext cx="266701" cy="212725"/>
            </a:xfrm>
            <a:custGeom>
              <a:avLst/>
              <a:gdLst>
                <a:gd name="T0" fmla="*/ 22 w 84"/>
                <a:gd name="T1" fmla="*/ 63 h 67"/>
                <a:gd name="T2" fmla="*/ 77 w 84"/>
                <a:gd name="T3" fmla="*/ 22 h 67"/>
                <a:gd name="T4" fmla="*/ 79 w 84"/>
                <a:gd name="T5" fmla="*/ 5 h 67"/>
                <a:gd name="T6" fmla="*/ 69 w 84"/>
                <a:gd name="T7" fmla="*/ 0 h 67"/>
                <a:gd name="T8" fmla="*/ 62 w 84"/>
                <a:gd name="T9" fmla="*/ 3 h 67"/>
                <a:gd name="T10" fmla="*/ 7 w 84"/>
                <a:gd name="T11" fmla="*/ 43 h 67"/>
                <a:gd name="T12" fmla="*/ 5 w 84"/>
                <a:gd name="T13" fmla="*/ 60 h 67"/>
                <a:gd name="T14" fmla="*/ 22 w 84"/>
                <a:gd name="T15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67">
                  <a:moveTo>
                    <a:pt x="22" y="63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83" y="18"/>
                    <a:pt x="84" y="11"/>
                    <a:pt x="79" y="5"/>
                  </a:cubicBezTo>
                  <a:cubicBezTo>
                    <a:pt x="77" y="2"/>
                    <a:pt x="73" y="0"/>
                    <a:pt x="69" y="0"/>
                  </a:cubicBezTo>
                  <a:cubicBezTo>
                    <a:pt x="67" y="0"/>
                    <a:pt x="64" y="1"/>
                    <a:pt x="62" y="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" y="47"/>
                    <a:pt x="0" y="55"/>
                    <a:pt x="5" y="60"/>
                  </a:cubicBezTo>
                  <a:cubicBezTo>
                    <a:pt x="9" y="66"/>
                    <a:pt x="17" y="67"/>
                    <a:pt x="22" y="63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5" name="Freeform 280"/>
            <p:cNvSpPr/>
            <p:nvPr/>
          </p:nvSpPr>
          <p:spPr bwMode="auto">
            <a:xfrm>
              <a:off x="-3839318" y="3363120"/>
              <a:ext cx="244475" cy="233363"/>
            </a:xfrm>
            <a:custGeom>
              <a:avLst/>
              <a:gdLst>
                <a:gd name="T0" fmla="*/ 63 w 77"/>
                <a:gd name="T1" fmla="*/ 0 h 73"/>
                <a:gd name="T2" fmla="*/ 54 w 77"/>
                <a:gd name="T3" fmla="*/ 3 h 73"/>
                <a:gd name="T4" fmla="*/ 5 w 77"/>
                <a:gd name="T5" fmla="*/ 51 h 73"/>
                <a:gd name="T6" fmla="*/ 5 w 77"/>
                <a:gd name="T7" fmla="*/ 68 h 73"/>
                <a:gd name="T8" fmla="*/ 23 w 77"/>
                <a:gd name="T9" fmla="*/ 68 h 73"/>
                <a:gd name="T10" fmla="*/ 72 w 77"/>
                <a:gd name="T11" fmla="*/ 21 h 73"/>
                <a:gd name="T12" fmla="*/ 72 w 77"/>
                <a:gd name="T13" fmla="*/ 3 h 73"/>
                <a:gd name="T14" fmla="*/ 63 w 77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63" y="0"/>
                  </a:moveTo>
                  <a:cubicBezTo>
                    <a:pt x="60" y="0"/>
                    <a:pt x="56" y="1"/>
                    <a:pt x="54" y="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55"/>
                    <a:pt x="0" y="63"/>
                    <a:pt x="5" y="68"/>
                  </a:cubicBezTo>
                  <a:cubicBezTo>
                    <a:pt x="10" y="73"/>
                    <a:pt x="18" y="73"/>
                    <a:pt x="23" y="68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7" y="16"/>
                    <a:pt x="77" y="8"/>
                    <a:pt x="72" y="3"/>
                  </a:cubicBezTo>
                  <a:cubicBezTo>
                    <a:pt x="69" y="1"/>
                    <a:pt x="66" y="0"/>
                    <a:pt x="63" y="0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81"/>
            <p:cNvSpPr/>
            <p:nvPr/>
          </p:nvSpPr>
          <p:spPr bwMode="auto">
            <a:xfrm>
              <a:off x="-2728067" y="3363120"/>
              <a:ext cx="244475" cy="233363"/>
            </a:xfrm>
            <a:custGeom>
              <a:avLst/>
              <a:gdLst>
                <a:gd name="T0" fmla="*/ 23 w 77"/>
                <a:gd name="T1" fmla="*/ 3 h 73"/>
                <a:gd name="T2" fmla="*/ 14 w 77"/>
                <a:gd name="T3" fmla="*/ 0 h 73"/>
                <a:gd name="T4" fmla="*/ 5 w 77"/>
                <a:gd name="T5" fmla="*/ 3 h 73"/>
                <a:gd name="T6" fmla="*/ 5 w 77"/>
                <a:gd name="T7" fmla="*/ 21 h 73"/>
                <a:gd name="T8" fmla="*/ 54 w 77"/>
                <a:gd name="T9" fmla="*/ 68 h 73"/>
                <a:gd name="T10" fmla="*/ 72 w 77"/>
                <a:gd name="T11" fmla="*/ 68 h 73"/>
                <a:gd name="T12" fmla="*/ 72 w 77"/>
                <a:gd name="T13" fmla="*/ 51 h 73"/>
                <a:gd name="T14" fmla="*/ 23 w 77"/>
                <a:gd name="T15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23" y="3"/>
                  </a:moveTo>
                  <a:cubicBezTo>
                    <a:pt x="21" y="1"/>
                    <a:pt x="17" y="0"/>
                    <a:pt x="14" y="0"/>
                  </a:cubicBezTo>
                  <a:cubicBezTo>
                    <a:pt x="11" y="0"/>
                    <a:pt x="8" y="1"/>
                    <a:pt x="5" y="3"/>
                  </a:cubicBezTo>
                  <a:cubicBezTo>
                    <a:pt x="0" y="8"/>
                    <a:pt x="0" y="16"/>
                    <a:pt x="5" y="21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9" y="73"/>
                    <a:pt x="67" y="73"/>
                    <a:pt x="72" y="68"/>
                  </a:cubicBezTo>
                  <a:cubicBezTo>
                    <a:pt x="77" y="63"/>
                    <a:pt x="77" y="55"/>
                    <a:pt x="72" y="51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4"/>
            <p:cNvSpPr>
              <a:spLocks noEditPoints="1"/>
            </p:cNvSpPr>
            <p:nvPr/>
          </p:nvSpPr>
          <p:spPr bwMode="auto">
            <a:xfrm>
              <a:off x="-3664691" y="1901034"/>
              <a:ext cx="1041400" cy="1509714"/>
            </a:xfrm>
            <a:custGeom>
              <a:avLst/>
              <a:gdLst>
                <a:gd name="T0" fmla="*/ 328 w 328"/>
                <a:gd name="T1" fmla="*/ 311 h 475"/>
                <a:gd name="T2" fmla="*/ 240 w 328"/>
                <a:gd name="T3" fmla="*/ 166 h 475"/>
                <a:gd name="T4" fmla="*/ 237 w 328"/>
                <a:gd name="T5" fmla="*/ 30 h 475"/>
                <a:gd name="T6" fmla="*/ 88 w 328"/>
                <a:gd name="T7" fmla="*/ 30 h 475"/>
                <a:gd name="T8" fmla="*/ 85 w 328"/>
                <a:gd name="T9" fmla="*/ 168 h 475"/>
                <a:gd name="T10" fmla="*/ 0 w 328"/>
                <a:gd name="T11" fmla="*/ 311 h 475"/>
                <a:gd name="T12" fmla="*/ 106 w 328"/>
                <a:gd name="T13" fmla="*/ 56 h 475"/>
                <a:gd name="T14" fmla="*/ 218 w 328"/>
                <a:gd name="T15" fmla="*/ 99 h 475"/>
                <a:gd name="T16" fmla="*/ 106 w 328"/>
                <a:gd name="T17" fmla="*/ 56 h 475"/>
                <a:gd name="T18" fmla="*/ 218 w 328"/>
                <a:gd name="T19" fmla="*/ 120 h 475"/>
                <a:gd name="T20" fmla="*/ 218 w 328"/>
                <a:gd name="T21" fmla="*/ 140 h 475"/>
                <a:gd name="T22" fmla="*/ 106 w 328"/>
                <a:gd name="T23" fmla="*/ 100 h 475"/>
                <a:gd name="T24" fmla="*/ 158 w 328"/>
                <a:gd name="T25" fmla="*/ 306 h 475"/>
                <a:gd name="T26" fmla="*/ 137 w 328"/>
                <a:gd name="T27" fmla="*/ 298 h 475"/>
                <a:gd name="T28" fmla="*/ 145 w 328"/>
                <a:gd name="T29" fmla="*/ 149 h 475"/>
                <a:gd name="T30" fmla="*/ 171 w 328"/>
                <a:gd name="T31" fmla="*/ 169 h 475"/>
                <a:gd name="T32" fmla="*/ 162 w 328"/>
                <a:gd name="T33" fmla="*/ 304 h 475"/>
                <a:gd name="T34" fmla="*/ 158 w 328"/>
                <a:gd name="T35" fmla="*/ 341 h 475"/>
                <a:gd name="T36" fmla="*/ 158 w 328"/>
                <a:gd name="T37" fmla="*/ 324 h 475"/>
                <a:gd name="T38" fmla="*/ 101 w 328"/>
                <a:gd name="T39" fmla="*/ 183 h 475"/>
                <a:gd name="T40" fmla="*/ 107 w 328"/>
                <a:gd name="T41" fmla="*/ 142 h 475"/>
                <a:gd name="T42" fmla="*/ 136 w 328"/>
                <a:gd name="T43" fmla="*/ 169 h 475"/>
                <a:gd name="T44" fmla="*/ 108 w 328"/>
                <a:gd name="T45" fmla="*/ 306 h 475"/>
                <a:gd name="T46" fmla="*/ 103 w 328"/>
                <a:gd name="T47" fmla="*/ 350 h 475"/>
                <a:gd name="T48" fmla="*/ 134 w 328"/>
                <a:gd name="T49" fmla="*/ 313 h 475"/>
                <a:gd name="T50" fmla="*/ 140 w 328"/>
                <a:gd name="T51" fmla="*/ 335 h 475"/>
                <a:gd name="T52" fmla="*/ 176 w 328"/>
                <a:gd name="T53" fmla="*/ 335 h 475"/>
                <a:gd name="T54" fmla="*/ 182 w 328"/>
                <a:gd name="T55" fmla="*/ 313 h 475"/>
                <a:gd name="T56" fmla="*/ 213 w 328"/>
                <a:gd name="T57" fmla="*/ 350 h 475"/>
                <a:gd name="T58" fmla="*/ 208 w 328"/>
                <a:gd name="T59" fmla="*/ 306 h 475"/>
                <a:gd name="T60" fmla="*/ 180 w 328"/>
                <a:gd name="T61" fmla="*/ 169 h 475"/>
                <a:gd name="T62" fmla="*/ 218 w 328"/>
                <a:gd name="T63" fmla="*/ 161 h 475"/>
                <a:gd name="T64" fmla="*/ 224 w 328"/>
                <a:gd name="T65" fmla="*/ 181 h 475"/>
                <a:gd name="T66" fmla="*/ 164 w 328"/>
                <a:gd name="T67" fmla="*/ 454 h 475"/>
                <a:gd name="T68" fmla="*/ 101 w 328"/>
                <a:gd name="T69" fmla="*/ 183 h 475"/>
                <a:gd name="T70" fmla="*/ 119 w 328"/>
                <a:gd name="T71" fmla="*/ 330 h 475"/>
                <a:gd name="T72" fmla="*/ 106 w 328"/>
                <a:gd name="T73" fmla="*/ 333 h 475"/>
                <a:gd name="T74" fmla="*/ 124 w 328"/>
                <a:gd name="T75" fmla="*/ 314 h 475"/>
                <a:gd name="T76" fmla="*/ 203 w 328"/>
                <a:gd name="T77" fmla="*/ 319 h 475"/>
                <a:gd name="T78" fmla="*/ 208 w 328"/>
                <a:gd name="T79" fmla="*/ 336 h 475"/>
                <a:gd name="T80" fmla="*/ 192 w 328"/>
                <a:gd name="T81" fmla="*/ 31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8" h="475">
                  <a:moveTo>
                    <a:pt x="164" y="475"/>
                  </a:moveTo>
                  <a:cubicBezTo>
                    <a:pt x="254" y="475"/>
                    <a:pt x="328" y="402"/>
                    <a:pt x="328" y="311"/>
                  </a:cubicBezTo>
                  <a:cubicBezTo>
                    <a:pt x="328" y="279"/>
                    <a:pt x="319" y="249"/>
                    <a:pt x="301" y="222"/>
                  </a:cubicBezTo>
                  <a:cubicBezTo>
                    <a:pt x="286" y="198"/>
                    <a:pt x="265" y="179"/>
                    <a:pt x="240" y="166"/>
                  </a:cubicBezTo>
                  <a:cubicBezTo>
                    <a:pt x="239" y="165"/>
                    <a:pt x="239" y="37"/>
                    <a:pt x="239" y="37"/>
                  </a:cubicBezTo>
                  <a:cubicBezTo>
                    <a:pt x="239" y="35"/>
                    <a:pt x="239" y="32"/>
                    <a:pt x="237" y="30"/>
                  </a:cubicBezTo>
                  <a:cubicBezTo>
                    <a:pt x="236" y="29"/>
                    <a:pt x="210" y="0"/>
                    <a:pt x="165" y="0"/>
                  </a:cubicBezTo>
                  <a:cubicBezTo>
                    <a:pt x="121" y="0"/>
                    <a:pt x="90" y="28"/>
                    <a:pt x="88" y="30"/>
                  </a:cubicBezTo>
                  <a:cubicBezTo>
                    <a:pt x="86" y="32"/>
                    <a:pt x="85" y="34"/>
                    <a:pt x="85" y="37"/>
                  </a:cubicBezTo>
                  <a:cubicBezTo>
                    <a:pt x="85" y="37"/>
                    <a:pt x="85" y="166"/>
                    <a:pt x="85" y="168"/>
                  </a:cubicBezTo>
                  <a:cubicBezTo>
                    <a:pt x="61" y="181"/>
                    <a:pt x="40" y="200"/>
                    <a:pt x="26" y="223"/>
                  </a:cubicBezTo>
                  <a:cubicBezTo>
                    <a:pt x="9" y="250"/>
                    <a:pt x="0" y="280"/>
                    <a:pt x="0" y="311"/>
                  </a:cubicBezTo>
                  <a:cubicBezTo>
                    <a:pt x="0" y="402"/>
                    <a:pt x="74" y="475"/>
                    <a:pt x="164" y="475"/>
                  </a:cubicBezTo>
                  <a:close/>
                  <a:moveTo>
                    <a:pt x="106" y="56"/>
                  </a:moveTo>
                  <a:cubicBezTo>
                    <a:pt x="218" y="76"/>
                    <a:pt x="218" y="76"/>
                    <a:pt x="218" y="76"/>
                  </a:cubicBezTo>
                  <a:cubicBezTo>
                    <a:pt x="218" y="99"/>
                    <a:pt x="218" y="99"/>
                    <a:pt x="218" y="99"/>
                  </a:cubicBezTo>
                  <a:cubicBezTo>
                    <a:pt x="106" y="79"/>
                    <a:pt x="106" y="79"/>
                    <a:pt x="106" y="79"/>
                  </a:cubicBezTo>
                  <a:lnTo>
                    <a:pt x="106" y="56"/>
                  </a:lnTo>
                  <a:close/>
                  <a:moveTo>
                    <a:pt x="106" y="100"/>
                  </a:moveTo>
                  <a:cubicBezTo>
                    <a:pt x="218" y="120"/>
                    <a:pt x="218" y="120"/>
                    <a:pt x="218" y="120"/>
                  </a:cubicBezTo>
                  <a:cubicBezTo>
                    <a:pt x="218" y="134"/>
                    <a:pt x="218" y="134"/>
                    <a:pt x="218" y="13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00"/>
                  </a:lnTo>
                  <a:close/>
                  <a:moveTo>
                    <a:pt x="162" y="304"/>
                  </a:moveTo>
                  <a:cubicBezTo>
                    <a:pt x="161" y="304"/>
                    <a:pt x="159" y="305"/>
                    <a:pt x="158" y="306"/>
                  </a:cubicBezTo>
                  <a:cubicBezTo>
                    <a:pt x="157" y="305"/>
                    <a:pt x="155" y="304"/>
                    <a:pt x="154" y="304"/>
                  </a:cubicBezTo>
                  <a:cubicBezTo>
                    <a:pt x="149" y="301"/>
                    <a:pt x="143" y="299"/>
                    <a:pt x="137" y="298"/>
                  </a:cubicBezTo>
                  <a:cubicBezTo>
                    <a:pt x="142" y="263"/>
                    <a:pt x="144" y="203"/>
                    <a:pt x="145" y="169"/>
                  </a:cubicBezTo>
                  <a:cubicBezTo>
                    <a:pt x="145" y="160"/>
                    <a:pt x="145" y="152"/>
                    <a:pt x="145" y="149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71" y="157"/>
                    <a:pt x="171" y="163"/>
                    <a:pt x="171" y="169"/>
                  </a:cubicBezTo>
                  <a:cubicBezTo>
                    <a:pt x="172" y="203"/>
                    <a:pt x="174" y="263"/>
                    <a:pt x="179" y="298"/>
                  </a:cubicBezTo>
                  <a:cubicBezTo>
                    <a:pt x="173" y="299"/>
                    <a:pt x="167" y="301"/>
                    <a:pt x="162" y="304"/>
                  </a:cubicBezTo>
                  <a:close/>
                  <a:moveTo>
                    <a:pt x="167" y="334"/>
                  </a:moveTo>
                  <a:cubicBezTo>
                    <a:pt x="167" y="336"/>
                    <a:pt x="162" y="341"/>
                    <a:pt x="158" y="341"/>
                  </a:cubicBezTo>
                  <a:cubicBezTo>
                    <a:pt x="154" y="341"/>
                    <a:pt x="149" y="336"/>
                    <a:pt x="149" y="334"/>
                  </a:cubicBezTo>
                  <a:cubicBezTo>
                    <a:pt x="149" y="332"/>
                    <a:pt x="152" y="327"/>
                    <a:pt x="158" y="324"/>
                  </a:cubicBezTo>
                  <a:cubicBezTo>
                    <a:pt x="165" y="327"/>
                    <a:pt x="167" y="332"/>
                    <a:pt x="167" y="334"/>
                  </a:cubicBezTo>
                  <a:close/>
                  <a:moveTo>
                    <a:pt x="101" y="183"/>
                  </a:moveTo>
                  <a:cubicBezTo>
                    <a:pt x="107" y="180"/>
                    <a:pt x="107" y="180"/>
                    <a:pt x="107" y="18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52"/>
                    <a:pt x="136" y="160"/>
                    <a:pt x="136" y="169"/>
                  </a:cubicBezTo>
                  <a:cubicBezTo>
                    <a:pt x="135" y="206"/>
                    <a:pt x="132" y="268"/>
                    <a:pt x="127" y="298"/>
                  </a:cubicBezTo>
                  <a:cubicBezTo>
                    <a:pt x="121" y="298"/>
                    <a:pt x="114" y="301"/>
                    <a:pt x="108" y="306"/>
                  </a:cubicBezTo>
                  <a:cubicBezTo>
                    <a:pt x="103" y="311"/>
                    <a:pt x="99" y="319"/>
                    <a:pt x="97" y="329"/>
                  </a:cubicBezTo>
                  <a:cubicBezTo>
                    <a:pt x="96" y="337"/>
                    <a:pt x="98" y="345"/>
                    <a:pt x="103" y="350"/>
                  </a:cubicBezTo>
                  <a:cubicBezTo>
                    <a:pt x="109" y="355"/>
                    <a:pt x="118" y="355"/>
                    <a:pt x="126" y="340"/>
                  </a:cubicBezTo>
                  <a:cubicBezTo>
                    <a:pt x="129" y="334"/>
                    <a:pt x="132" y="325"/>
                    <a:pt x="134" y="313"/>
                  </a:cubicBezTo>
                  <a:cubicBezTo>
                    <a:pt x="138" y="314"/>
                    <a:pt x="142" y="315"/>
                    <a:pt x="146" y="316"/>
                  </a:cubicBezTo>
                  <a:cubicBezTo>
                    <a:pt x="140" y="323"/>
                    <a:pt x="140" y="331"/>
                    <a:pt x="140" y="335"/>
                  </a:cubicBezTo>
                  <a:cubicBezTo>
                    <a:pt x="140" y="346"/>
                    <a:pt x="149" y="357"/>
                    <a:pt x="158" y="357"/>
                  </a:cubicBezTo>
                  <a:cubicBezTo>
                    <a:pt x="167" y="357"/>
                    <a:pt x="176" y="346"/>
                    <a:pt x="176" y="335"/>
                  </a:cubicBezTo>
                  <a:cubicBezTo>
                    <a:pt x="176" y="331"/>
                    <a:pt x="176" y="323"/>
                    <a:pt x="170" y="316"/>
                  </a:cubicBezTo>
                  <a:cubicBezTo>
                    <a:pt x="174" y="315"/>
                    <a:pt x="178" y="314"/>
                    <a:pt x="182" y="313"/>
                  </a:cubicBezTo>
                  <a:cubicBezTo>
                    <a:pt x="184" y="325"/>
                    <a:pt x="187" y="334"/>
                    <a:pt x="190" y="340"/>
                  </a:cubicBezTo>
                  <a:cubicBezTo>
                    <a:pt x="198" y="355"/>
                    <a:pt x="208" y="355"/>
                    <a:pt x="213" y="350"/>
                  </a:cubicBezTo>
                  <a:cubicBezTo>
                    <a:pt x="218" y="345"/>
                    <a:pt x="220" y="337"/>
                    <a:pt x="219" y="329"/>
                  </a:cubicBezTo>
                  <a:cubicBezTo>
                    <a:pt x="217" y="319"/>
                    <a:pt x="213" y="311"/>
                    <a:pt x="208" y="306"/>
                  </a:cubicBezTo>
                  <a:cubicBezTo>
                    <a:pt x="202" y="301"/>
                    <a:pt x="196" y="298"/>
                    <a:pt x="189" y="298"/>
                  </a:cubicBezTo>
                  <a:cubicBezTo>
                    <a:pt x="184" y="268"/>
                    <a:pt x="182" y="206"/>
                    <a:pt x="180" y="169"/>
                  </a:cubicBezTo>
                  <a:cubicBezTo>
                    <a:pt x="180" y="164"/>
                    <a:pt x="180" y="159"/>
                    <a:pt x="180" y="155"/>
                  </a:cubicBezTo>
                  <a:cubicBezTo>
                    <a:pt x="218" y="161"/>
                    <a:pt x="218" y="161"/>
                    <a:pt x="218" y="161"/>
                  </a:cubicBezTo>
                  <a:cubicBezTo>
                    <a:pt x="218" y="179"/>
                    <a:pt x="218" y="179"/>
                    <a:pt x="218" y="179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75" y="205"/>
                    <a:pt x="307" y="256"/>
                    <a:pt x="307" y="311"/>
                  </a:cubicBezTo>
                  <a:cubicBezTo>
                    <a:pt x="307" y="390"/>
                    <a:pt x="243" y="454"/>
                    <a:pt x="164" y="454"/>
                  </a:cubicBezTo>
                  <a:cubicBezTo>
                    <a:pt x="85" y="454"/>
                    <a:pt x="21" y="390"/>
                    <a:pt x="21" y="311"/>
                  </a:cubicBezTo>
                  <a:cubicBezTo>
                    <a:pt x="21" y="256"/>
                    <a:pt x="52" y="207"/>
                    <a:pt x="101" y="183"/>
                  </a:cubicBezTo>
                  <a:close/>
                  <a:moveTo>
                    <a:pt x="124" y="314"/>
                  </a:moveTo>
                  <a:cubicBezTo>
                    <a:pt x="123" y="321"/>
                    <a:pt x="121" y="326"/>
                    <a:pt x="119" y="330"/>
                  </a:cubicBezTo>
                  <a:cubicBezTo>
                    <a:pt x="114" y="338"/>
                    <a:pt x="110" y="339"/>
                    <a:pt x="108" y="336"/>
                  </a:cubicBezTo>
                  <a:cubicBezTo>
                    <a:pt x="107" y="335"/>
                    <a:pt x="106" y="334"/>
                    <a:pt x="106" y="333"/>
                  </a:cubicBezTo>
                  <a:cubicBezTo>
                    <a:pt x="107" y="327"/>
                    <a:pt x="109" y="323"/>
                    <a:pt x="113" y="319"/>
                  </a:cubicBezTo>
                  <a:cubicBezTo>
                    <a:pt x="116" y="316"/>
                    <a:pt x="120" y="315"/>
                    <a:pt x="124" y="314"/>
                  </a:cubicBezTo>
                  <a:close/>
                  <a:moveTo>
                    <a:pt x="192" y="314"/>
                  </a:moveTo>
                  <a:cubicBezTo>
                    <a:pt x="196" y="315"/>
                    <a:pt x="200" y="316"/>
                    <a:pt x="203" y="319"/>
                  </a:cubicBezTo>
                  <a:cubicBezTo>
                    <a:pt x="207" y="323"/>
                    <a:pt x="209" y="327"/>
                    <a:pt x="210" y="333"/>
                  </a:cubicBezTo>
                  <a:cubicBezTo>
                    <a:pt x="210" y="334"/>
                    <a:pt x="209" y="335"/>
                    <a:pt x="208" y="336"/>
                  </a:cubicBezTo>
                  <a:cubicBezTo>
                    <a:pt x="206" y="339"/>
                    <a:pt x="202" y="338"/>
                    <a:pt x="197" y="330"/>
                  </a:cubicBezTo>
                  <a:cubicBezTo>
                    <a:pt x="195" y="326"/>
                    <a:pt x="193" y="321"/>
                    <a:pt x="192" y="314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2593020" y="3251376"/>
            <a:ext cx="0" cy="1890536"/>
          </a:xfrm>
          <a:prstGeom prst="line">
            <a:avLst/>
          </a:prstGeom>
          <a:ln w="127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2682376" y="3579067"/>
            <a:ext cx="1973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endParaRPr lang="zh-CN" altLang="en-US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2024273" y="3536363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3200" dirty="0">
              <a:ln w="6350"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3" name="Text Box 147"/>
          <p:cNvSpPr txBox="1">
            <a:spLocks noChangeArrowheads="1"/>
          </p:cNvSpPr>
          <p:nvPr/>
        </p:nvSpPr>
        <p:spPr bwMode="auto">
          <a:xfrm>
            <a:off x="4151392" y="182342"/>
            <a:ext cx="82637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zh-TW" altLang="en-US" sz="3000" b="1">
                <a:solidFill>
                  <a:srgbClr val="3B3B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CN" altLang="en-US" sz="3000" b="1" dirty="0">
              <a:solidFill>
                <a:srgbClr val="3B3B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48"/>
          <p:cNvSpPr>
            <a:spLocks noChangeArrowheads="1"/>
          </p:cNvSpPr>
          <p:nvPr/>
        </p:nvSpPr>
        <p:spPr bwMode="auto">
          <a:xfrm>
            <a:off x="4158811" y="728365"/>
            <a:ext cx="826378" cy="16927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</a:p>
        </p:txBody>
      </p:sp>
      <p:sp>
        <p:nvSpPr>
          <p:cNvPr id="11" name="Freeform 275"/>
          <p:cNvSpPr/>
          <p:nvPr/>
        </p:nvSpPr>
        <p:spPr bwMode="auto">
          <a:xfrm rot="10800000">
            <a:off x="867293" y="1405210"/>
            <a:ext cx="82690" cy="21992"/>
          </a:xfrm>
          <a:custGeom>
            <a:avLst/>
            <a:gdLst>
              <a:gd name="T0" fmla="*/ 0 w 94"/>
              <a:gd name="T1" fmla="*/ 12 h 25"/>
              <a:gd name="T2" fmla="*/ 13 w 94"/>
              <a:gd name="T3" fmla="*/ 25 h 25"/>
              <a:gd name="T4" fmla="*/ 81 w 94"/>
              <a:gd name="T5" fmla="*/ 25 h 25"/>
              <a:gd name="T6" fmla="*/ 94 w 94"/>
              <a:gd name="T7" fmla="*/ 12 h 25"/>
              <a:gd name="T8" fmla="*/ 81 w 94"/>
              <a:gd name="T9" fmla="*/ 0 h 25"/>
              <a:gd name="T10" fmla="*/ 13 w 94"/>
              <a:gd name="T11" fmla="*/ 0 h 25"/>
              <a:gd name="T12" fmla="*/ 0 w 94"/>
              <a:gd name="T13" fmla="*/ 1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25">
                <a:moveTo>
                  <a:pt x="0" y="12"/>
                </a:moveTo>
                <a:cubicBezTo>
                  <a:pt x="0" y="19"/>
                  <a:pt x="6" y="25"/>
                  <a:pt x="13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8" y="25"/>
                  <a:pt x="94" y="19"/>
                  <a:pt x="94" y="12"/>
                </a:cubicBezTo>
                <a:cubicBezTo>
                  <a:pt x="94" y="6"/>
                  <a:pt x="88" y="0"/>
                  <a:pt x="8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2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276"/>
          <p:cNvSpPr/>
          <p:nvPr/>
        </p:nvSpPr>
        <p:spPr bwMode="auto">
          <a:xfrm rot="10800000">
            <a:off x="1120640" y="1192769"/>
            <a:ext cx="21992" cy="80930"/>
          </a:xfrm>
          <a:custGeom>
            <a:avLst/>
            <a:gdLst>
              <a:gd name="T0" fmla="*/ 13 w 25"/>
              <a:gd name="T1" fmla="*/ 0 h 92"/>
              <a:gd name="T2" fmla="*/ 0 w 25"/>
              <a:gd name="T3" fmla="*/ 13 h 92"/>
              <a:gd name="T4" fmla="*/ 0 w 25"/>
              <a:gd name="T5" fmla="*/ 79 h 92"/>
              <a:gd name="T6" fmla="*/ 13 w 25"/>
              <a:gd name="T7" fmla="*/ 92 h 92"/>
              <a:gd name="T8" fmla="*/ 25 w 25"/>
              <a:gd name="T9" fmla="*/ 79 h 92"/>
              <a:gd name="T10" fmla="*/ 25 w 25"/>
              <a:gd name="T11" fmla="*/ 13 h 92"/>
              <a:gd name="T12" fmla="*/ 13 w 25"/>
              <a:gd name="T1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92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6"/>
                  <a:pt x="6" y="92"/>
                  <a:pt x="13" y="92"/>
                </a:cubicBezTo>
                <a:cubicBezTo>
                  <a:pt x="20" y="92"/>
                  <a:pt x="25" y="86"/>
                  <a:pt x="25" y="79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6"/>
                  <a:pt x="20" y="0"/>
                  <a:pt x="13" y="0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77"/>
          <p:cNvSpPr/>
          <p:nvPr/>
        </p:nvSpPr>
        <p:spPr bwMode="auto">
          <a:xfrm rot="10800000">
            <a:off x="1288659" y="1415766"/>
            <a:ext cx="82690" cy="21112"/>
          </a:xfrm>
          <a:custGeom>
            <a:avLst/>
            <a:gdLst>
              <a:gd name="T0" fmla="*/ 13 w 94"/>
              <a:gd name="T1" fmla="*/ 24 h 24"/>
              <a:gd name="T2" fmla="*/ 81 w 94"/>
              <a:gd name="T3" fmla="*/ 24 h 24"/>
              <a:gd name="T4" fmla="*/ 94 w 94"/>
              <a:gd name="T5" fmla="*/ 12 h 24"/>
              <a:gd name="T6" fmla="*/ 81 w 94"/>
              <a:gd name="T7" fmla="*/ 0 h 24"/>
              <a:gd name="T8" fmla="*/ 13 w 94"/>
              <a:gd name="T9" fmla="*/ 0 h 24"/>
              <a:gd name="T10" fmla="*/ 0 w 94"/>
              <a:gd name="T11" fmla="*/ 12 h 24"/>
              <a:gd name="T12" fmla="*/ 13 w 94"/>
              <a:gd name="T1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24">
                <a:moveTo>
                  <a:pt x="13" y="24"/>
                </a:moveTo>
                <a:cubicBezTo>
                  <a:pt x="81" y="24"/>
                  <a:pt x="81" y="24"/>
                  <a:pt x="81" y="24"/>
                </a:cubicBezTo>
                <a:cubicBezTo>
                  <a:pt x="88" y="24"/>
                  <a:pt x="94" y="19"/>
                  <a:pt x="94" y="12"/>
                </a:cubicBezTo>
                <a:cubicBezTo>
                  <a:pt x="94" y="5"/>
                  <a:pt x="88" y="0"/>
                  <a:pt x="8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19"/>
                  <a:pt x="6" y="24"/>
                  <a:pt x="13" y="24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78"/>
          <p:cNvSpPr/>
          <p:nvPr/>
        </p:nvSpPr>
        <p:spPr bwMode="auto">
          <a:xfrm rot="10800000">
            <a:off x="1249953" y="1542879"/>
            <a:ext cx="73893" cy="58938"/>
          </a:xfrm>
          <a:custGeom>
            <a:avLst/>
            <a:gdLst>
              <a:gd name="T0" fmla="*/ 7 w 84"/>
              <a:gd name="T1" fmla="*/ 22 h 67"/>
              <a:gd name="T2" fmla="*/ 62 w 84"/>
              <a:gd name="T3" fmla="*/ 63 h 67"/>
              <a:gd name="T4" fmla="*/ 79 w 84"/>
              <a:gd name="T5" fmla="*/ 60 h 67"/>
              <a:gd name="T6" fmla="*/ 77 w 84"/>
              <a:gd name="T7" fmla="*/ 43 h 67"/>
              <a:gd name="T8" fmla="*/ 22 w 84"/>
              <a:gd name="T9" fmla="*/ 3 h 67"/>
              <a:gd name="T10" fmla="*/ 15 w 84"/>
              <a:gd name="T11" fmla="*/ 0 h 67"/>
              <a:gd name="T12" fmla="*/ 4 w 84"/>
              <a:gd name="T13" fmla="*/ 5 h 67"/>
              <a:gd name="T14" fmla="*/ 7 w 84"/>
              <a:gd name="T15" fmla="*/ 2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67">
                <a:moveTo>
                  <a:pt x="7" y="22"/>
                </a:moveTo>
                <a:cubicBezTo>
                  <a:pt x="62" y="63"/>
                  <a:pt x="62" y="63"/>
                  <a:pt x="62" y="63"/>
                </a:cubicBezTo>
                <a:cubicBezTo>
                  <a:pt x="67" y="67"/>
                  <a:pt x="75" y="66"/>
                  <a:pt x="79" y="60"/>
                </a:cubicBezTo>
                <a:cubicBezTo>
                  <a:pt x="84" y="55"/>
                  <a:pt x="82" y="47"/>
                  <a:pt x="77" y="43"/>
                </a:cubicBezTo>
                <a:cubicBezTo>
                  <a:pt x="22" y="3"/>
                  <a:pt x="22" y="3"/>
                  <a:pt x="22" y="3"/>
                </a:cubicBezTo>
                <a:cubicBezTo>
                  <a:pt x="20" y="1"/>
                  <a:pt x="17" y="0"/>
                  <a:pt x="15" y="0"/>
                </a:cubicBezTo>
                <a:cubicBezTo>
                  <a:pt x="11" y="0"/>
                  <a:pt x="7" y="2"/>
                  <a:pt x="4" y="5"/>
                </a:cubicBezTo>
                <a:cubicBezTo>
                  <a:pt x="0" y="11"/>
                  <a:pt x="1" y="18"/>
                  <a:pt x="7" y="22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79"/>
          <p:cNvSpPr/>
          <p:nvPr/>
        </p:nvSpPr>
        <p:spPr bwMode="auto">
          <a:xfrm rot="10800000">
            <a:off x="913036" y="1542879"/>
            <a:ext cx="73893" cy="58938"/>
          </a:xfrm>
          <a:custGeom>
            <a:avLst/>
            <a:gdLst>
              <a:gd name="T0" fmla="*/ 22 w 84"/>
              <a:gd name="T1" fmla="*/ 63 h 67"/>
              <a:gd name="T2" fmla="*/ 77 w 84"/>
              <a:gd name="T3" fmla="*/ 22 h 67"/>
              <a:gd name="T4" fmla="*/ 79 w 84"/>
              <a:gd name="T5" fmla="*/ 5 h 67"/>
              <a:gd name="T6" fmla="*/ 69 w 84"/>
              <a:gd name="T7" fmla="*/ 0 h 67"/>
              <a:gd name="T8" fmla="*/ 62 w 84"/>
              <a:gd name="T9" fmla="*/ 3 h 67"/>
              <a:gd name="T10" fmla="*/ 7 w 84"/>
              <a:gd name="T11" fmla="*/ 43 h 67"/>
              <a:gd name="T12" fmla="*/ 5 w 84"/>
              <a:gd name="T13" fmla="*/ 60 h 67"/>
              <a:gd name="T14" fmla="*/ 22 w 84"/>
              <a:gd name="T15" fmla="*/ 6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67">
                <a:moveTo>
                  <a:pt x="22" y="63"/>
                </a:moveTo>
                <a:cubicBezTo>
                  <a:pt x="77" y="22"/>
                  <a:pt x="77" y="22"/>
                  <a:pt x="77" y="22"/>
                </a:cubicBezTo>
                <a:cubicBezTo>
                  <a:pt x="83" y="18"/>
                  <a:pt x="84" y="11"/>
                  <a:pt x="79" y="5"/>
                </a:cubicBezTo>
                <a:cubicBezTo>
                  <a:pt x="77" y="2"/>
                  <a:pt x="73" y="0"/>
                  <a:pt x="69" y="0"/>
                </a:cubicBezTo>
                <a:cubicBezTo>
                  <a:pt x="67" y="0"/>
                  <a:pt x="64" y="1"/>
                  <a:pt x="62" y="3"/>
                </a:cubicBezTo>
                <a:cubicBezTo>
                  <a:pt x="7" y="43"/>
                  <a:pt x="7" y="43"/>
                  <a:pt x="7" y="43"/>
                </a:cubicBezTo>
                <a:cubicBezTo>
                  <a:pt x="1" y="47"/>
                  <a:pt x="0" y="55"/>
                  <a:pt x="5" y="60"/>
                </a:cubicBezTo>
                <a:cubicBezTo>
                  <a:pt x="9" y="66"/>
                  <a:pt x="17" y="67"/>
                  <a:pt x="22" y="63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80"/>
          <p:cNvSpPr/>
          <p:nvPr/>
        </p:nvSpPr>
        <p:spPr bwMode="auto">
          <a:xfrm rot="10800000">
            <a:off x="1242036" y="1243790"/>
            <a:ext cx="67735" cy="64656"/>
          </a:xfrm>
          <a:custGeom>
            <a:avLst/>
            <a:gdLst>
              <a:gd name="T0" fmla="*/ 63 w 77"/>
              <a:gd name="T1" fmla="*/ 0 h 73"/>
              <a:gd name="T2" fmla="*/ 54 w 77"/>
              <a:gd name="T3" fmla="*/ 3 h 73"/>
              <a:gd name="T4" fmla="*/ 5 w 77"/>
              <a:gd name="T5" fmla="*/ 51 h 73"/>
              <a:gd name="T6" fmla="*/ 5 w 77"/>
              <a:gd name="T7" fmla="*/ 68 h 73"/>
              <a:gd name="T8" fmla="*/ 23 w 77"/>
              <a:gd name="T9" fmla="*/ 68 h 73"/>
              <a:gd name="T10" fmla="*/ 72 w 77"/>
              <a:gd name="T11" fmla="*/ 21 h 73"/>
              <a:gd name="T12" fmla="*/ 72 w 77"/>
              <a:gd name="T13" fmla="*/ 3 h 73"/>
              <a:gd name="T14" fmla="*/ 63 w 77"/>
              <a:gd name="T15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" h="73">
                <a:moveTo>
                  <a:pt x="63" y="0"/>
                </a:moveTo>
                <a:cubicBezTo>
                  <a:pt x="60" y="0"/>
                  <a:pt x="56" y="1"/>
                  <a:pt x="54" y="3"/>
                </a:cubicBezTo>
                <a:cubicBezTo>
                  <a:pt x="5" y="51"/>
                  <a:pt x="5" y="51"/>
                  <a:pt x="5" y="51"/>
                </a:cubicBezTo>
                <a:cubicBezTo>
                  <a:pt x="0" y="55"/>
                  <a:pt x="0" y="63"/>
                  <a:pt x="5" y="68"/>
                </a:cubicBezTo>
                <a:cubicBezTo>
                  <a:pt x="10" y="73"/>
                  <a:pt x="18" y="73"/>
                  <a:pt x="23" y="68"/>
                </a:cubicBezTo>
                <a:cubicBezTo>
                  <a:pt x="72" y="21"/>
                  <a:pt x="72" y="21"/>
                  <a:pt x="72" y="21"/>
                </a:cubicBezTo>
                <a:cubicBezTo>
                  <a:pt x="77" y="16"/>
                  <a:pt x="77" y="8"/>
                  <a:pt x="72" y="3"/>
                </a:cubicBezTo>
                <a:cubicBezTo>
                  <a:pt x="69" y="1"/>
                  <a:pt x="66" y="0"/>
                  <a:pt x="63" y="0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281"/>
          <p:cNvSpPr/>
          <p:nvPr/>
        </p:nvSpPr>
        <p:spPr bwMode="auto">
          <a:xfrm rot="10800000">
            <a:off x="934148" y="1243790"/>
            <a:ext cx="67735" cy="64656"/>
          </a:xfrm>
          <a:custGeom>
            <a:avLst/>
            <a:gdLst>
              <a:gd name="T0" fmla="*/ 23 w 77"/>
              <a:gd name="T1" fmla="*/ 3 h 73"/>
              <a:gd name="T2" fmla="*/ 14 w 77"/>
              <a:gd name="T3" fmla="*/ 0 h 73"/>
              <a:gd name="T4" fmla="*/ 5 w 77"/>
              <a:gd name="T5" fmla="*/ 3 h 73"/>
              <a:gd name="T6" fmla="*/ 5 w 77"/>
              <a:gd name="T7" fmla="*/ 21 h 73"/>
              <a:gd name="T8" fmla="*/ 54 w 77"/>
              <a:gd name="T9" fmla="*/ 68 h 73"/>
              <a:gd name="T10" fmla="*/ 72 w 77"/>
              <a:gd name="T11" fmla="*/ 68 h 73"/>
              <a:gd name="T12" fmla="*/ 72 w 77"/>
              <a:gd name="T13" fmla="*/ 51 h 73"/>
              <a:gd name="T14" fmla="*/ 23 w 77"/>
              <a:gd name="T15" fmla="*/ 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" h="73">
                <a:moveTo>
                  <a:pt x="23" y="3"/>
                </a:moveTo>
                <a:cubicBezTo>
                  <a:pt x="21" y="1"/>
                  <a:pt x="17" y="0"/>
                  <a:pt x="14" y="0"/>
                </a:cubicBezTo>
                <a:cubicBezTo>
                  <a:pt x="11" y="0"/>
                  <a:pt x="8" y="1"/>
                  <a:pt x="5" y="3"/>
                </a:cubicBezTo>
                <a:cubicBezTo>
                  <a:pt x="0" y="8"/>
                  <a:pt x="0" y="16"/>
                  <a:pt x="5" y="21"/>
                </a:cubicBezTo>
                <a:cubicBezTo>
                  <a:pt x="54" y="68"/>
                  <a:pt x="54" y="68"/>
                  <a:pt x="54" y="68"/>
                </a:cubicBezTo>
                <a:cubicBezTo>
                  <a:pt x="59" y="73"/>
                  <a:pt x="67" y="73"/>
                  <a:pt x="72" y="68"/>
                </a:cubicBezTo>
                <a:cubicBezTo>
                  <a:pt x="77" y="63"/>
                  <a:pt x="77" y="55"/>
                  <a:pt x="72" y="51"/>
                </a:cubicBezTo>
                <a:lnTo>
                  <a:pt x="23" y="3"/>
                </a:ln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74"/>
          <p:cNvSpPr>
            <a:spLocks noEditPoints="1"/>
          </p:cNvSpPr>
          <p:nvPr/>
        </p:nvSpPr>
        <p:spPr bwMode="auto">
          <a:xfrm rot="10800000">
            <a:off x="972855" y="1295251"/>
            <a:ext cx="288534" cy="418285"/>
          </a:xfrm>
          <a:custGeom>
            <a:avLst/>
            <a:gdLst>
              <a:gd name="T0" fmla="*/ 328 w 328"/>
              <a:gd name="T1" fmla="*/ 311 h 475"/>
              <a:gd name="T2" fmla="*/ 240 w 328"/>
              <a:gd name="T3" fmla="*/ 166 h 475"/>
              <a:gd name="T4" fmla="*/ 237 w 328"/>
              <a:gd name="T5" fmla="*/ 30 h 475"/>
              <a:gd name="T6" fmla="*/ 88 w 328"/>
              <a:gd name="T7" fmla="*/ 30 h 475"/>
              <a:gd name="T8" fmla="*/ 85 w 328"/>
              <a:gd name="T9" fmla="*/ 168 h 475"/>
              <a:gd name="T10" fmla="*/ 0 w 328"/>
              <a:gd name="T11" fmla="*/ 311 h 475"/>
              <a:gd name="T12" fmla="*/ 106 w 328"/>
              <a:gd name="T13" fmla="*/ 56 h 475"/>
              <a:gd name="T14" fmla="*/ 218 w 328"/>
              <a:gd name="T15" fmla="*/ 99 h 475"/>
              <a:gd name="T16" fmla="*/ 106 w 328"/>
              <a:gd name="T17" fmla="*/ 56 h 475"/>
              <a:gd name="T18" fmla="*/ 218 w 328"/>
              <a:gd name="T19" fmla="*/ 120 h 475"/>
              <a:gd name="T20" fmla="*/ 218 w 328"/>
              <a:gd name="T21" fmla="*/ 140 h 475"/>
              <a:gd name="T22" fmla="*/ 106 w 328"/>
              <a:gd name="T23" fmla="*/ 100 h 475"/>
              <a:gd name="T24" fmla="*/ 158 w 328"/>
              <a:gd name="T25" fmla="*/ 306 h 475"/>
              <a:gd name="T26" fmla="*/ 137 w 328"/>
              <a:gd name="T27" fmla="*/ 298 h 475"/>
              <a:gd name="T28" fmla="*/ 145 w 328"/>
              <a:gd name="T29" fmla="*/ 149 h 475"/>
              <a:gd name="T30" fmla="*/ 171 w 328"/>
              <a:gd name="T31" fmla="*/ 169 h 475"/>
              <a:gd name="T32" fmla="*/ 162 w 328"/>
              <a:gd name="T33" fmla="*/ 304 h 475"/>
              <a:gd name="T34" fmla="*/ 158 w 328"/>
              <a:gd name="T35" fmla="*/ 341 h 475"/>
              <a:gd name="T36" fmla="*/ 158 w 328"/>
              <a:gd name="T37" fmla="*/ 324 h 475"/>
              <a:gd name="T38" fmla="*/ 101 w 328"/>
              <a:gd name="T39" fmla="*/ 183 h 475"/>
              <a:gd name="T40" fmla="*/ 107 w 328"/>
              <a:gd name="T41" fmla="*/ 142 h 475"/>
              <a:gd name="T42" fmla="*/ 136 w 328"/>
              <a:gd name="T43" fmla="*/ 169 h 475"/>
              <a:gd name="T44" fmla="*/ 108 w 328"/>
              <a:gd name="T45" fmla="*/ 306 h 475"/>
              <a:gd name="T46" fmla="*/ 103 w 328"/>
              <a:gd name="T47" fmla="*/ 350 h 475"/>
              <a:gd name="T48" fmla="*/ 134 w 328"/>
              <a:gd name="T49" fmla="*/ 313 h 475"/>
              <a:gd name="T50" fmla="*/ 140 w 328"/>
              <a:gd name="T51" fmla="*/ 335 h 475"/>
              <a:gd name="T52" fmla="*/ 176 w 328"/>
              <a:gd name="T53" fmla="*/ 335 h 475"/>
              <a:gd name="T54" fmla="*/ 182 w 328"/>
              <a:gd name="T55" fmla="*/ 313 h 475"/>
              <a:gd name="T56" fmla="*/ 213 w 328"/>
              <a:gd name="T57" fmla="*/ 350 h 475"/>
              <a:gd name="T58" fmla="*/ 208 w 328"/>
              <a:gd name="T59" fmla="*/ 306 h 475"/>
              <a:gd name="T60" fmla="*/ 180 w 328"/>
              <a:gd name="T61" fmla="*/ 169 h 475"/>
              <a:gd name="T62" fmla="*/ 218 w 328"/>
              <a:gd name="T63" fmla="*/ 161 h 475"/>
              <a:gd name="T64" fmla="*/ 224 w 328"/>
              <a:gd name="T65" fmla="*/ 181 h 475"/>
              <a:gd name="T66" fmla="*/ 164 w 328"/>
              <a:gd name="T67" fmla="*/ 454 h 475"/>
              <a:gd name="T68" fmla="*/ 101 w 328"/>
              <a:gd name="T69" fmla="*/ 183 h 475"/>
              <a:gd name="T70" fmla="*/ 119 w 328"/>
              <a:gd name="T71" fmla="*/ 330 h 475"/>
              <a:gd name="T72" fmla="*/ 106 w 328"/>
              <a:gd name="T73" fmla="*/ 333 h 475"/>
              <a:gd name="T74" fmla="*/ 124 w 328"/>
              <a:gd name="T75" fmla="*/ 314 h 475"/>
              <a:gd name="T76" fmla="*/ 203 w 328"/>
              <a:gd name="T77" fmla="*/ 319 h 475"/>
              <a:gd name="T78" fmla="*/ 208 w 328"/>
              <a:gd name="T79" fmla="*/ 336 h 475"/>
              <a:gd name="T80" fmla="*/ 192 w 328"/>
              <a:gd name="T81" fmla="*/ 314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28" h="475">
                <a:moveTo>
                  <a:pt x="164" y="475"/>
                </a:moveTo>
                <a:cubicBezTo>
                  <a:pt x="254" y="475"/>
                  <a:pt x="328" y="402"/>
                  <a:pt x="328" y="311"/>
                </a:cubicBezTo>
                <a:cubicBezTo>
                  <a:pt x="328" y="279"/>
                  <a:pt x="319" y="249"/>
                  <a:pt x="301" y="222"/>
                </a:cubicBezTo>
                <a:cubicBezTo>
                  <a:pt x="286" y="198"/>
                  <a:pt x="265" y="179"/>
                  <a:pt x="240" y="166"/>
                </a:cubicBezTo>
                <a:cubicBezTo>
                  <a:pt x="239" y="165"/>
                  <a:pt x="239" y="37"/>
                  <a:pt x="239" y="37"/>
                </a:cubicBezTo>
                <a:cubicBezTo>
                  <a:pt x="239" y="35"/>
                  <a:pt x="239" y="32"/>
                  <a:pt x="237" y="30"/>
                </a:cubicBezTo>
                <a:cubicBezTo>
                  <a:pt x="236" y="29"/>
                  <a:pt x="210" y="0"/>
                  <a:pt x="165" y="0"/>
                </a:cubicBezTo>
                <a:cubicBezTo>
                  <a:pt x="121" y="0"/>
                  <a:pt x="90" y="28"/>
                  <a:pt x="88" y="30"/>
                </a:cubicBezTo>
                <a:cubicBezTo>
                  <a:pt x="86" y="32"/>
                  <a:pt x="85" y="34"/>
                  <a:pt x="85" y="37"/>
                </a:cubicBezTo>
                <a:cubicBezTo>
                  <a:pt x="85" y="37"/>
                  <a:pt x="85" y="166"/>
                  <a:pt x="85" y="168"/>
                </a:cubicBezTo>
                <a:cubicBezTo>
                  <a:pt x="61" y="181"/>
                  <a:pt x="40" y="200"/>
                  <a:pt x="26" y="223"/>
                </a:cubicBezTo>
                <a:cubicBezTo>
                  <a:pt x="9" y="250"/>
                  <a:pt x="0" y="280"/>
                  <a:pt x="0" y="311"/>
                </a:cubicBezTo>
                <a:cubicBezTo>
                  <a:pt x="0" y="402"/>
                  <a:pt x="74" y="475"/>
                  <a:pt x="164" y="475"/>
                </a:cubicBezTo>
                <a:close/>
                <a:moveTo>
                  <a:pt x="106" y="56"/>
                </a:moveTo>
                <a:cubicBezTo>
                  <a:pt x="218" y="76"/>
                  <a:pt x="218" y="76"/>
                  <a:pt x="218" y="76"/>
                </a:cubicBezTo>
                <a:cubicBezTo>
                  <a:pt x="218" y="99"/>
                  <a:pt x="218" y="99"/>
                  <a:pt x="218" y="99"/>
                </a:cubicBezTo>
                <a:cubicBezTo>
                  <a:pt x="106" y="79"/>
                  <a:pt x="106" y="79"/>
                  <a:pt x="106" y="79"/>
                </a:cubicBezTo>
                <a:lnTo>
                  <a:pt x="106" y="56"/>
                </a:lnTo>
                <a:close/>
                <a:moveTo>
                  <a:pt x="106" y="100"/>
                </a:moveTo>
                <a:cubicBezTo>
                  <a:pt x="218" y="120"/>
                  <a:pt x="218" y="120"/>
                  <a:pt x="218" y="120"/>
                </a:cubicBezTo>
                <a:cubicBezTo>
                  <a:pt x="218" y="134"/>
                  <a:pt x="218" y="134"/>
                  <a:pt x="218" y="134"/>
                </a:cubicBezTo>
                <a:cubicBezTo>
                  <a:pt x="218" y="140"/>
                  <a:pt x="218" y="140"/>
                  <a:pt x="218" y="140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00"/>
                </a:lnTo>
                <a:close/>
                <a:moveTo>
                  <a:pt x="162" y="304"/>
                </a:moveTo>
                <a:cubicBezTo>
                  <a:pt x="161" y="304"/>
                  <a:pt x="159" y="305"/>
                  <a:pt x="158" y="306"/>
                </a:cubicBezTo>
                <a:cubicBezTo>
                  <a:pt x="157" y="305"/>
                  <a:pt x="155" y="304"/>
                  <a:pt x="154" y="304"/>
                </a:cubicBezTo>
                <a:cubicBezTo>
                  <a:pt x="149" y="301"/>
                  <a:pt x="143" y="299"/>
                  <a:pt x="137" y="298"/>
                </a:cubicBezTo>
                <a:cubicBezTo>
                  <a:pt x="142" y="263"/>
                  <a:pt x="144" y="203"/>
                  <a:pt x="145" y="169"/>
                </a:cubicBezTo>
                <a:cubicBezTo>
                  <a:pt x="145" y="160"/>
                  <a:pt x="145" y="152"/>
                  <a:pt x="145" y="149"/>
                </a:cubicBezTo>
                <a:cubicBezTo>
                  <a:pt x="171" y="153"/>
                  <a:pt x="171" y="153"/>
                  <a:pt x="171" y="153"/>
                </a:cubicBezTo>
                <a:cubicBezTo>
                  <a:pt x="171" y="157"/>
                  <a:pt x="171" y="163"/>
                  <a:pt x="171" y="169"/>
                </a:cubicBezTo>
                <a:cubicBezTo>
                  <a:pt x="172" y="203"/>
                  <a:pt x="174" y="263"/>
                  <a:pt x="179" y="298"/>
                </a:cubicBezTo>
                <a:cubicBezTo>
                  <a:pt x="173" y="299"/>
                  <a:pt x="167" y="301"/>
                  <a:pt x="162" y="304"/>
                </a:cubicBezTo>
                <a:close/>
                <a:moveTo>
                  <a:pt x="167" y="334"/>
                </a:moveTo>
                <a:cubicBezTo>
                  <a:pt x="167" y="336"/>
                  <a:pt x="162" y="341"/>
                  <a:pt x="158" y="341"/>
                </a:cubicBezTo>
                <a:cubicBezTo>
                  <a:pt x="154" y="341"/>
                  <a:pt x="149" y="336"/>
                  <a:pt x="149" y="334"/>
                </a:cubicBezTo>
                <a:cubicBezTo>
                  <a:pt x="149" y="332"/>
                  <a:pt x="152" y="327"/>
                  <a:pt x="158" y="324"/>
                </a:cubicBezTo>
                <a:cubicBezTo>
                  <a:pt x="165" y="327"/>
                  <a:pt x="167" y="332"/>
                  <a:pt x="167" y="334"/>
                </a:cubicBezTo>
                <a:close/>
                <a:moveTo>
                  <a:pt x="101" y="183"/>
                </a:moveTo>
                <a:cubicBezTo>
                  <a:pt x="107" y="180"/>
                  <a:pt x="107" y="180"/>
                  <a:pt x="107" y="180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36" y="147"/>
                  <a:pt x="136" y="147"/>
                  <a:pt x="136" y="147"/>
                </a:cubicBezTo>
                <a:cubicBezTo>
                  <a:pt x="136" y="152"/>
                  <a:pt x="136" y="160"/>
                  <a:pt x="136" y="169"/>
                </a:cubicBezTo>
                <a:cubicBezTo>
                  <a:pt x="135" y="206"/>
                  <a:pt x="132" y="268"/>
                  <a:pt x="127" y="298"/>
                </a:cubicBezTo>
                <a:cubicBezTo>
                  <a:pt x="121" y="298"/>
                  <a:pt x="114" y="301"/>
                  <a:pt x="108" y="306"/>
                </a:cubicBezTo>
                <a:cubicBezTo>
                  <a:pt x="103" y="311"/>
                  <a:pt x="99" y="319"/>
                  <a:pt x="97" y="329"/>
                </a:cubicBezTo>
                <a:cubicBezTo>
                  <a:pt x="96" y="337"/>
                  <a:pt x="98" y="345"/>
                  <a:pt x="103" y="350"/>
                </a:cubicBezTo>
                <a:cubicBezTo>
                  <a:pt x="109" y="355"/>
                  <a:pt x="118" y="355"/>
                  <a:pt x="126" y="340"/>
                </a:cubicBezTo>
                <a:cubicBezTo>
                  <a:pt x="129" y="334"/>
                  <a:pt x="132" y="325"/>
                  <a:pt x="134" y="313"/>
                </a:cubicBezTo>
                <a:cubicBezTo>
                  <a:pt x="138" y="314"/>
                  <a:pt x="142" y="315"/>
                  <a:pt x="146" y="316"/>
                </a:cubicBezTo>
                <a:cubicBezTo>
                  <a:pt x="140" y="323"/>
                  <a:pt x="140" y="331"/>
                  <a:pt x="140" y="335"/>
                </a:cubicBezTo>
                <a:cubicBezTo>
                  <a:pt x="140" y="346"/>
                  <a:pt x="149" y="357"/>
                  <a:pt x="158" y="357"/>
                </a:cubicBezTo>
                <a:cubicBezTo>
                  <a:pt x="167" y="357"/>
                  <a:pt x="176" y="346"/>
                  <a:pt x="176" y="335"/>
                </a:cubicBezTo>
                <a:cubicBezTo>
                  <a:pt x="176" y="331"/>
                  <a:pt x="176" y="323"/>
                  <a:pt x="170" y="316"/>
                </a:cubicBezTo>
                <a:cubicBezTo>
                  <a:pt x="174" y="315"/>
                  <a:pt x="178" y="314"/>
                  <a:pt x="182" y="313"/>
                </a:cubicBezTo>
                <a:cubicBezTo>
                  <a:pt x="184" y="325"/>
                  <a:pt x="187" y="334"/>
                  <a:pt x="190" y="340"/>
                </a:cubicBezTo>
                <a:cubicBezTo>
                  <a:pt x="198" y="355"/>
                  <a:pt x="208" y="355"/>
                  <a:pt x="213" y="350"/>
                </a:cubicBezTo>
                <a:cubicBezTo>
                  <a:pt x="218" y="345"/>
                  <a:pt x="220" y="337"/>
                  <a:pt x="219" y="329"/>
                </a:cubicBezTo>
                <a:cubicBezTo>
                  <a:pt x="217" y="319"/>
                  <a:pt x="213" y="311"/>
                  <a:pt x="208" y="306"/>
                </a:cubicBezTo>
                <a:cubicBezTo>
                  <a:pt x="202" y="301"/>
                  <a:pt x="196" y="298"/>
                  <a:pt x="189" y="298"/>
                </a:cubicBezTo>
                <a:cubicBezTo>
                  <a:pt x="184" y="268"/>
                  <a:pt x="182" y="206"/>
                  <a:pt x="180" y="169"/>
                </a:cubicBezTo>
                <a:cubicBezTo>
                  <a:pt x="180" y="164"/>
                  <a:pt x="180" y="159"/>
                  <a:pt x="180" y="155"/>
                </a:cubicBezTo>
                <a:cubicBezTo>
                  <a:pt x="218" y="161"/>
                  <a:pt x="218" y="161"/>
                  <a:pt x="218" y="161"/>
                </a:cubicBezTo>
                <a:cubicBezTo>
                  <a:pt x="218" y="179"/>
                  <a:pt x="218" y="179"/>
                  <a:pt x="218" y="179"/>
                </a:cubicBezTo>
                <a:cubicBezTo>
                  <a:pt x="224" y="181"/>
                  <a:pt x="224" y="181"/>
                  <a:pt x="224" y="181"/>
                </a:cubicBezTo>
                <a:cubicBezTo>
                  <a:pt x="275" y="205"/>
                  <a:pt x="307" y="256"/>
                  <a:pt x="307" y="311"/>
                </a:cubicBezTo>
                <a:cubicBezTo>
                  <a:pt x="307" y="390"/>
                  <a:pt x="243" y="454"/>
                  <a:pt x="164" y="454"/>
                </a:cubicBezTo>
                <a:cubicBezTo>
                  <a:pt x="85" y="454"/>
                  <a:pt x="21" y="390"/>
                  <a:pt x="21" y="311"/>
                </a:cubicBezTo>
                <a:cubicBezTo>
                  <a:pt x="21" y="256"/>
                  <a:pt x="52" y="207"/>
                  <a:pt x="101" y="183"/>
                </a:cubicBezTo>
                <a:close/>
                <a:moveTo>
                  <a:pt x="124" y="314"/>
                </a:moveTo>
                <a:cubicBezTo>
                  <a:pt x="123" y="321"/>
                  <a:pt x="121" y="326"/>
                  <a:pt x="119" y="330"/>
                </a:cubicBezTo>
                <a:cubicBezTo>
                  <a:pt x="114" y="338"/>
                  <a:pt x="110" y="339"/>
                  <a:pt x="108" y="336"/>
                </a:cubicBezTo>
                <a:cubicBezTo>
                  <a:pt x="107" y="335"/>
                  <a:pt x="106" y="334"/>
                  <a:pt x="106" y="333"/>
                </a:cubicBezTo>
                <a:cubicBezTo>
                  <a:pt x="107" y="327"/>
                  <a:pt x="109" y="323"/>
                  <a:pt x="113" y="319"/>
                </a:cubicBezTo>
                <a:cubicBezTo>
                  <a:pt x="116" y="316"/>
                  <a:pt x="120" y="315"/>
                  <a:pt x="124" y="314"/>
                </a:cubicBezTo>
                <a:close/>
                <a:moveTo>
                  <a:pt x="192" y="314"/>
                </a:moveTo>
                <a:cubicBezTo>
                  <a:pt x="196" y="315"/>
                  <a:pt x="200" y="316"/>
                  <a:pt x="203" y="319"/>
                </a:cubicBezTo>
                <a:cubicBezTo>
                  <a:pt x="207" y="323"/>
                  <a:pt x="209" y="327"/>
                  <a:pt x="210" y="333"/>
                </a:cubicBezTo>
                <a:cubicBezTo>
                  <a:pt x="210" y="334"/>
                  <a:pt x="209" y="335"/>
                  <a:pt x="208" y="336"/>
                </a:cubicBezTo>
                <a:cubicBezTo>
                  <a:pt x="206" y="339"/>
                  <a:pt x="202" y="338"/>
                  <a:pt x="197" y="330"/>
                </a:cubicBezTo>
                <a:cubicBezTo>
                  <a:pt x="195" y="326"/>
                  <a:pt x="193" y="321"/>
                  <a:pt x="192" y="314"/>
                </a:cubicBezTo>
                <a:close/>
              </a:path>
            </a:pathLst>
          </a:custGeom>
          <a:solidFill>
            <a:srgbClr val="3B3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120336" y="1682757"/>
            <a:ext cx="0" cy="3459156"/>
          </a:xfrm>
          <a:prstGeom prst="line">
            <a:avLst/>
          </a:prstGeom>
          <a:ln w="127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2682354" y="3586480"/>
            <a:ext cx="2025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>
                <a:solidFill>
                  <a:srgbClr val="C09CC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類別圖</a:t>
            </a:r>
            <a:endParaRPr lang="zh-CN" altLang="en-US" sz="2000" b="1" dirty="0">
              <a:solidFill>
                <a:srgbClr val="C09CC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624800" y="1967745"/>
            <a:ext cx="4083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3200" dirty="0">
              <a:ln w="6350"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4745108" y="1192769"/>
            <a:ext cx="504055" cy="3949144"/>
            <a:chOff x="1775252" y="-4344780"/>
            <a:chExt cx="1045160" cy="8188584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30"/>
          <p:cNvSpPr>
            <a:spLocks noChangeArrowheads="1"/>
          </p:cNvSpPr>
          <p:nvPr/>
        </p:nvSpPr>
        <p:spPr bwMode="auto">
          <a:xfrm>
            <a:off x="5087506" y="2010449"/>
            <a:ext cx="1973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E54B8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測試計劃</a:t>
            </a:r>
            <a:endParaRPr lang="zh-CN" altLang="en-US" sz="2000" b="1" dirty="0">
              <a:solidFill>
                <a:srgbClr val="E54B8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4427985" y="1967745"/>
            <a:ext cx="4830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3200" dirty="0">
              <a:ln w="6350"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10800000">
            <a:off x="6261499" y="2761388"/>
            <a:ext cx="504055" cy="2380525"/>
            <a:chOff x="1775252" y="-1092235"/>
            <a:chExt cx="1045160" cy="4936039"/>
          </a:xfrm>
        </p:grpSpPr>
        <p:grpSp>
          <p:nvGrpSpPr>
            <p:cNvPr id="58" name="组合 5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30"/>
          <p:cNvSpPr>
            <a:spLocks noChangeArrowheads="1"/>
          </p:cNvSpPr>
          <p:nvPr/>
        </p:nvSpPr>
        <p:spPr bwMode="auto">
          <a:xfrm>
            <a:off x="6603897" y="3579068"/>
            <a:ext cx="1973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zh-CN" altLang="en-US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Rectangle 30"/>
          <p:cNvSpPr>
            <a:spLocks noChangeArrowheads="1"/>
          </p:cNvSpPr>
          <p:nvPr/>
        </p:nvSpPr>
        <p:spPr bwMode="auto">
          <a:xfrm>
            <a:off x="5945794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3200" dirty="0">
              <a:ln w="6350"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3E0283-3E30-4904-B5D7-7F124B645A42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Rectangle 30">
            <a:extLst>
              <a:ext uri="{FF2B5EF4-FFF2-40B4-BE49-F238E27FC236}">
                <a16:creationId xmlns:a16="http://schemas.microsoft.com/office/drawing/2014/main" id="{CB00F14C-0B65-3F4E-90EF-4FFE62CC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252" y="2023722"/>
            <a:ext cx="19736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 dirty="0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zh-CN" altLang="en-US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6673FF8A-46D4-447B-9CE6-1FA61871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4" y="826173"/>
            <a:ext cx="7969916" cy="401909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32CB0D24-F9DC-4D27-96A9-6E78554BCA91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6939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4B95ABF-D7D5-47C7-A656-92E6B6E1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33" y="837901"/>
            <a:ext cx="8063880" cy="418562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77FEB79B-DA23-4BEF-A24B-F21EB34B1047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1825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AE1A03FE-13DD-40C9-BC19-5D602C4D1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25" y="686702"/>
            <a:ext cx="7812360" cy="431192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D36DDC8F-10F7-4D2A-B9A0-2640869DE8C5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7681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7E0A301-4A09-42EB-93EC-F8156CBF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28" y="783884"/>
            <a:ext cx="7668344" cy="4191963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9FF504D5-BFB3-4A8A-ACC6-38B652B35514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248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9A72457-8BCC-40CE-9DD4-5DE68E6D7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757152"/>
            <a:ext cx="6826429" cy="4345552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8172F4AB-5B6B-47E5-8708-E562F8007F17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128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172F4AB-5B6B-47E5-8708-E562F8007F17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01FE33-6F0A-445D-945B-2000F9D2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99062"/>
            <a:ext cx="6382869" cy="43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66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270C217-1410-498A-80A5-A249684C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769340"/>
            <a:ext cx="7452320" cy="4136918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4F6B7031-B690-478F-ACED-D31E630113FD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264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90F285EA-4AB6-47E0-BB39-7153B9B1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47526"/>
            <a:ext cx="7500510" cy="3872969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73E5B09E-4874-449D-9D2E-4EBE2F705FE6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8578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BBD1C9E-1116-40E4-B5A1-A34A97E7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44143"/>
            <a:ext cx="6948264" cy="3586911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454DA181-2B1E-44CE-8F60-E919BDF6C59D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0450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E9E7C938-142D-45FB-BD62-6542D4AC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32" y="842764"/>
            <a:ext cx="7668344" cy="401442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73E1547C-56DD-4CDB-9C9E-E4944913AE61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5634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83968" y="1924045"/>
            <a:ext cx="31302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800" b="1" dirty="0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zh-CN" altLang="en-US" sz="28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5400" dirty="0">
              <a:ln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45B8F9-B04C-4992-8E36-FF46BEDEDEAC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9DD53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目前執行進度</a:t>
            </a:r>
            <a:endParaRPr lang="en-US" altLang="zh-CN" sz="2000" b="1" dirty="0">
              <a:solidFill>
                <a:srgbClr val="9DD53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184609B-534F-487F-BE33-9D5B43A1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45" y="914772"/>
            <a:ext cx="7376310" cy="3819979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1FAD34-0F89-4889-97B4-4F4ECD122A30}"/>
              </a:ext>
            </a:extLst>
          </p:cNvPr>
          <p:cNvSpPr txBox="1"/>
          <p:nvPr/>
        </p:nvSpPr>
        <p:spPr>
          <a:xfrm>
            <a:off x="8642549" y="465918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3678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572766" y="1815864"/>
            <a:ext cx="40667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ctr"/>
            <a:r>
              <a:rPr lang="zh-TW" altLang="en-US" sz="3200" b="1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感謝聆聽報告</a:t>
            </a:r>
            <a:endParaRPr lang="zh-CN" altLang="en-US" sz="32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5364088" y="2385745"/>
            <a:ext cx="2397665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</a:rPr>
              <a:t>THANK YOU FOR WATCHING</a:t>
            </a: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5186139" y="2703669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92" name="Group 244"/>
          <p:cNvGrpSpPr/>
          <p:nvPr/>
        </p:nvGrpSpPr>
        <p:grpSpPr bwMode="auto">
          <a:xfrm>
            <a:off x="6786339" y="2695731"/>
            <a:ext cx="158750" cy="158750"/>
            <a:chOff x="4248" y="3024"/>
            <a:chExt cx="600" cy="599"/>
          </a:xfrm>
        </p:grpSpPr>
        <p:sp>
          <p:nvSpPr>
            <p:cNvPr id="2285" name="Oval 237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1" name="Group 243"/>
            <p:cNvGrpSpPr/>
            <p:nvPr/>
          </p:nvGrpSpPr>
          <p:grpSpPr bwMode="auto">
            <a:xfrm>
              <a:off x="4441" y="3151"/>
              <a:ext cx="215" cy="345"/>
              <a:chOff x="4441" y="3151"/>
              <a:chExt cx="215" cy="345"/>
            </a:xfrm>
          </p:grpSpPr>
          <p:sp>
            <p:nvSpPr>
              <p:cNvPr id="2288" name="Freeform 240"/>
              <p:cNvSpPr>
                <a:spLocks noEditPoints="1"/>
              </p:cNvSpPr>
              <p:nvPr/>
            </p:nvSpPr>
            <p:spPr bwMode="auto">
              <a:xfrm>
                <a:off x="4474" y="3151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9" name="Freeform 241"/>
              <p:cNvSpPr/>
              <p:nvPr/>
            </p:nvSpPr>
            <p:spPr bwMode="auto">
              <a:xfrm>
                <a:off x="4441" y="3274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5348064" y="2657631"/>
            <a:ext cx="150554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</a:t>
            </a:r>
            <a:r>
              <a:rPr lang="zh-CN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朱彥銘 教授</a:t>
            </a:r>
            <a:endParaRPr lang="en-US" altLang="zh-CN" sz="1000" b="1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95" name="Text Box 247"/>
          <p:cNvSpPr txBox="1">
            <a:spLocks noChangeArrowheads="1"/>
          </p:cNvSpPr>
          <p:nvPr/>
        </p:nvSpPr>
        <p:spPr bwMode="auto">
          <a:xfrm>
            <a:off x="6948264" y="2657631"/>
            <a:ext cx="108234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zh-CN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0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王亭文</a:t>
            </a:r>
            <a:endParaRPr lang="en-US" altLang="zh-CN" sz="1000" b="1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30F44F3-242A-4EF6-B37E-6413F7F1D9DB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EB09B8-7B8E-440B-B0E4-52C71AB80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86" y="1070559"/>
            <a:ext cx="4858428" cy="30007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C816AEC-B0DD-4379-8E5E-1F3A18CECBA3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148A76-4A78-408B-AC9A-DB2366BE3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50" y="371195"/>
            <a:ext cx="6651966" cy="47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EEAA576-FC96-4EE5-9283-9EC72523D4D2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4739D3-570C-4026-A467-D6206852F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53" y="984822"/>
            <a:ext cx="6763694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BD87E35-443C-4398-B19B-54AE9E17F87A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FDBA9C-584C-4282-BE8B-8A63E86A0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20" y="0"/>
            <a:ext cx="5330360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0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BE81B8D-EFC2-4E68-BC5A-E64132D6315D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E4E607-8136-4A6A-AC8B-CE51D6B94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06" y="0"/>
            <a:ext cx="5597187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9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zh-TW" altLang="en-US" sz="2000" b="1">
                <a:solidFill>
                  <a:srgbClr val="594D7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</a:t>
            </a:r>
            <a:endParaRPr lang="en-US" altLang="zh-CN" sz="2000" b="1" dirty="0">
              <a:solidFill>
                <a:srgbClr val="594D7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9751C5-CA89-48E1-878A-581E170BAE2F}"/>
              </a:ext>
            </a:extLst>
          </p:cNvPr>
          <p:cNvSpPr txBox="1"/>
          <p:nvPr/>
        </p:nvSpPr>
        <p:spPr>
          <a:xfrm>
            <a:off x="8642549" y="465918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6E7655-C86A-4A11-B5EC-332DF3E77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33" y="0"/>
            <a:ext cx="5797734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22399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297</Words>
  <Application>Microsoft Office PowerPoint</Application>
  <PresentationFormat>自訂</PresentationFormat>
  <Paragraphs>111</Paragraphs>
  <Slides>31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微软雅黑</vt:lpstr>
      <vt:lpstr>微軟正黑體</vt:lpstr>
      <vt:lpstr>Arial</vt:lpstr>
      <vt:lpstr>Calibri</vt:lpstr>
      <vt:lpstr>Impact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创意灯泡</dc:title>
  <dc:creator>第一PPT</dc:creator>
  <cp:keywords>www.1ppt.com</cp:keywords>
  <dc:description>www.1ppt.com</dc:description>
  <cp:lastModifiedBy>鴻翊 鄭</cp:lastModifiedBy>
  <cp:revision>89</cp:revision>
  <dcterms:created xsi:type="dcterms:W3CDTF">2015-05-20T08:18:00Z</dcterms:created>
  <dcterms:modified xsi:type="dcterms:W3CDTF">2018-12-26T19:48:02Z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